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52"/>
  </p:notesMasterIdLst>
  <p:handoutMasterIdLst>
    <p:handoutMasterId r:id="rId53"/>
  </p:handoutMasterIdLst>
  <p:sldIdLst>
    <p:sldId id="2177" r:id="rId5"/>
    <p:sldId id="2207" r:id="rId6"/>
    <p:sldId id="2178" r:id="rId7"/>
    <p:sldId id="2265" r:id="rId8"/>
    <p:sldId id="2179" r:id="rId9"/>
    <p:sldId id="2180" r:id="rId10"/>
    <p:sldId id="2211" r:id="rId11"/>
    <p:sldId id="2181" r:id="rId12"/>
    <p:sldId id="2268" r:id="rId13"/>
    <p:sldId id="2266" r:id="rId14"/>
    <p:sldId id="2198" r:id="rId15"/>
    <p:sldId id="2274" r:id="rId16"/>
    <p:sldId id="2212" r:id="rId17"/>
    <p:sldId id="2272" r:id="rId18"/>
    <p:sldId id="2273" r:id="rId19"/>
    <p:sldId id="2267" r:id="rId20"/>
    <p:sldId id="2298" r:id="rId21"/>
    <p:sldId id="2301" r:id="rId22"/>
    <p:sldId id="2271" r:id="rId23"/>
    <p:sldId id="2300" r:id="rId24"/>
    <p:sldId id="2276" r:id="rId25"/>
    <p:sldId id="2264" r:id="rId26"/>
    <p:sldId id="2287" r:id="rId27"/>
    <p:sldId id="2291" r:id="rId28"/>
    <p:sldId id="2290" r:id="rId29"/>
    <p:sldId id="2288" r:id="rId30"/>
    <p:sldId id="2253" r:id="rId31"/>
    <p:sldId id="2292" r:id="rId32"/>
    <p:sldId id="2185" r:id="rId33"/>
    <p:sldId id="2184" r:id="rId34"/>
    <p:sldId id="2195" r:id="rId35"/>
    <p:sldId id="2214" r:id="rId36"/>
    <p:sldId id="2221" r:id="rId37"/>
    <p:sldId id="2295" r:id="rId38"/>
    <p:sldId id="2297" r:id="rId39"/>
    <p:sldId id="2250" r:id="rId40"/>
    <p:sldId id="2257" r:id="rId41"/>
    <p:sldId id="2261" r:id="rId42"/>
    <p:sldId id="2225" r:id="rId43"/>
    <p:sldId id="2226" r:id="rId44"/>
    <p:sldId id="2227" r:id="rId45"/>
    <p:sldId id="2258" r:id="rId46"/>
    <p:sldId id="2293" r:id="rId47"/>
    <p:sldId id="2203" r:id="rId48"/>
    <p:sldId id="2197" r:id="rId49"/>
    <p:sldId id="2233" r:id="rId50"/>
    <p:sldId id="2299" r:id="rId51"/>
  </p:sldIdLst>
  <p:sldSz cx="12192000" cy="6858000"/>
  <p:notesSz cx="6985000" cy="9283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Quinn, Greg" initials="QG" lastIdx="32" clrIdx="0">
    <p:extLst>
      <p:ext uri="{19B8F6BF-5375-455C-9EA6-DF929625EA0E}">
        <p15:presenceInfo xmlns:p15="http://schemas.microsoft.com/office/powerpoint/2012/main" userId="S-1-5-21-1940666338-227100268-1349548132-87855" providerId="AD"/>
      </p:ext>
    </p:extLst>
  </p:cmAuthor>
  <p:cmAuthor id="2" name="Ng, Nicole" initials="NN" lastIdx="35" clrIdx="1">
    <p:extLst>
      <p:ext uri="{19B8F6BF-5375-455C-9EA6-DF929625EA0E}">
        <p15:presenceInfo xmlns:p15="http://schemas.microsoft.com/office/powerpoint/2012/main" userId="S-1-5-21-1940666338-227100268-1349548132-163360" providerId="AD"/>
      </p:ext>
    </p:extLst>
  </p:cmAuthor>
  <p:cmAuthor id="3" name="Quina, Andre C." initials="QAC" lastIdx="13" clrIdx="2">
    <p:extLst>
      <p:ext uri="{19B8F6BF-5375-455C-9EA6-DF929625EA0E}">
        <p15:presenceInfo xmlns:p15="http://schemas.microsoft.com/office/powerpoint/2012/main" userId="639be69b-cb24-4f47-b8d2-304e6a127dfa" providerId="Windows Live"/>
      </p:ext>
    </p:extLst>
  </p:cmAuthor>
  <p:cmAuthor id="4" name="Pulvermacher, Mary K." initials="PMK" lastIdx="1" clrIdx="3">
    <p:extLst>
      <p:ext uri="{19B8F6BF-5375-455C-9EA6-DF929625EA0E}">
        <p15:presenceInfo xmlns:p15="http://schemas.microsoft.com/office/powerpoint/2012/main" userId="S-1-5-21-1940666338-227100268-1349548132-7235" providerId="AD"/>
      </p:ext>
    </p:extLst>
  </p:cmAuthor>
  <p:cmAuthor id="6" name="Afeltra, Julia K." initials="AK" lastIdx="1" clrIdx="5">
    <p:extLst>
      <p:ext uri="{19B8F6BF-5375-455C-9EA6-DF929625EA0E}">
        <p15:presenceInfo xmlns:p15="http://schemas.microsoft.com/office/powerpoint/2012/main" userId="S-1-5-21-1940666338-227100268-1349548132-26180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6D6"/>
    <a:srgbClr val="B7E3FF"/>
    <a:srgbClr val="FFF9D8"/>
    <a:srgbClr val="000000"/>
    <a:srgbClr val="005B94"/>
    <a:srgbClr val="FFFFFF"/>
    <a:srgbClr val="FFFDEF"/>
    <a:srgbClr val="F6A235"/>
    <a:srgbClr val="F48022"/>
    <a:srgbClr val="47D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5065" autoAdjust="0"/>
    <p:restoredTop sz="93393" autoAdjust="0"/>
  </p:normalViewPr>
  <p:slideViewPr>
    <p:cSldViewPr snapToGrid="0">
      <p:cViewPr varScale="1">
        <p:scale>
          <a:sx n="78" d="100"/>
          <a:sy n="78" d="100"/>
        </p:scale>
        <p:origin x="52" y="848"/>
      </p:cViewPr>
      <p:guideLst>
        <p:guide orient="horz" pos="4248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6776"/>
    </p:cViewPr>
  </p:sorterViewPr>
  <p:notesViewPr>
    <p:cSldViewPr snapToGrid="0">
      <p:cViewPr varScale="1">
        <p:scale>
          <a:sx n="108" d="100"/>
          <a:sy n="108" d="100"/>
        </p:scale>
        <p:origin x="3160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132519-AA34-4787-85CF-F9A6809D9BCD}" type="doc">
      <dgm:prSet loTypeId="urn:microsoft.com/office/officeart/2005/8/layout/bProcess3" loCatId="process" qsTypeId="urn:microsoft.com/office/officeart/2005/8/quickstyle/3d3" qsCatId="3D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F9687319-0E80-4FEF-815A-666DF113E294}">
      <dgm:prSet phldrT="[Text]" custT="1"/>
      <dgm:spPr/>
      <dgm:t>
        <a:bodyPr/>
        <a:lstStyle/>
        <a:p>
          <a:pPr>
            <a:buNone/>
          </a:pPr>
          <a:r>
            <a:rPr lang="en-US" sz="1400"/>
            <a:t>Initial requirements</a:t>
          </a:r>
        </a:p>
      </dgm:t>
    </dgm:pt>
    <dgm:pt modelId="{587C53BF-E141-4D9E-9569-C96859A60B83}" type="parTrans" cxnId="{68932CFA-A824-4F5F-AE4A-604E26588979}">
      <dgm:prSet/>
      <dgm:spPr/>
      <dgm:t>
        <a:bodyPr/>
        <a:lstStyle/>
        <a:p>
          <a:endParaRPr lang="en-US" sz="1400"/>
        </a:p>
      </dgm:t>
    </dgm:pt>
    <dgm:pt modelId="{3481BBEE-8956-4E61-A9CC-8EA9A2D3D553}" type="sibTrans" cxnId="{68932CFA-A824-4F5F-AE4A-604E26588979}">
      <dgm:prSet custT="1"/>
      <dgm:spPr/>
      <dgm:t>
        <a:bodyPr/>
        <a:lstStyle/>
        <a:p>
          <a:endParaRPr lang="en-US" sz="300"/>
        </a:p>
      </dgm:t>
    </dgm:pt>
    <dgm:pt modelId="{84ACF445-2C3A-44F0-8415-FEF0FA93DF1F}">
      <dgm:prSet phldrT="[Text]" custT="1"/>
      <dgm:spPr/>
      <dgm:t>
        <a:bodyPr/>
        <a:lstStyle/>
        <a:p>
          <a:r>
            <a:rPr lang="en-US" sz="1400"/>
            <a:t>Exploration of design options</a:t>
          </a:r>
        </a:p>
      </dgm:t>
    </dgm:pt>
    <dgm:pt modelId="{253DCADE-F8C8-4F16-8B8A-0D4E5405CA48}" type="parTrans" cxnId="{9D73CAF7-38AF-4166-A606-0C0CC8C224EB}">
      <dgm:prSet/>
      <dgm:spPr/>
      <dgm:t>
        <a:bodyPr/>
        <a:lstStyle/>
        <a:p>
          <a:endParaRPr lang="en-US" sz="1400"/>
        </a:p>
      </dgm:t>
    </dgm:pt>
    <dgm:pt modelId="{40FE5652-7CE1-4614-B45A-289BBBB42B66}" type="sibTrans" cxnId="{9D73CAF7-38AF-4166-A606-0C0CC8C224EB}">
      <dgm:prSet custT="1"/>
      <dgm:spPr/>
      <dgm:t>
        <a:bodyPr/>
        <a:lstStyle/>
        <a:p>
          <a:endParaRPr lang="en-US" sz="300"/>
        </a:p>
      </dgm:t>
    </dgm:pt>
    <dgm:pt modelId="{702922B9-CE8E-4A08-9BCF-54D32C3672BB}">
      <dgm:prSet phldrT="[Text]" custT="1"/>
      <dgm:spPr/>
      <dgm:t>
        <a:bodyPr/>
        <a:lstStyle/>
        <a:p>
          <a:pPr>
            <a:buNone/>
          </a:pPr>
          <a:r>
            <a:rPr lang="en-US" sz="1400"/>
            <a:t>Connectathon feedback</a:t>
          </a:r>
        </a:p>
      </dgm:t>
    </dgm:pt>
    <dgm:pt modelId="{82E50C00-9F5E-4D99-B626-4F8B13A5035D}" type="parTrans" cxnId="{8E1F7F71-6055-4E6F-9AF9-A9B7D1DCE304}">
      <dgm:prSet/>
      <dgm:spPr/>
      <dgm:t>
        <a:bodyPr/>
        <a:lstStyle/>
        <a:p>
          <a:endParaRPr lang="en-US" sz="1400"/>
        </a:p>
      </dgm:t>
    </dgm:pt>
    <dgm:pt modelId="{88F2266E-C586-4638-B0C6-8F6AEA8D782A}" type="sibTrans" cxnId="{8E1F7F71-6055-4E6F-9AF9-A9B7D1DCE304}">
      <dgm:prSet custT="1"/>
      <dgm:spPr/>
      <dgm:t>
        <a:bodyPr/>
        <a:lstStyle/>
        <a:p>
          <a:endParaRPr lang="en-US" sz="300"/>
        </a:p>
      </dgm:t>
    </dgm:pt>
    <dgm:pt modelId="{938E89C1-60C0-4637-A716-EA445CC032A9}">
      <dgm:prSet phldrT="[Text]" custT="1"/>
      <dgm:spPr/>
      <dgm:t>
        <a:bodyPr/>
        <a:lstStyle/>
        <a:p>
          <a:pPr>
            <a:buNone/>
          </a:pPr>
          <a:r>
            <a:rPr lang="en-US" sz="1400"/>
            <a:t>Experience from pilot projects</a:t>
          </a:r>
        </a:p>
      </dgm:t>
    </dgm:pt>
    <dgm:pt modelId="{EE681335-30A7-4EFF-9B03-552B848DFB01}" type="parTrans" cxnId="{D1408529-C761-4658-8A44-19ED24F39A1E}">
      <dgm:prSet/>
      <dgm:spPr/>
      <dgm:t>
        <a:bodyPr/>
        <a:lstStyle/>
        <a:p>
          <a:endParaRPr lang="en-US" sz="1400"/>
        </a:p>
      </dgm:t>
    </dgm:pt>
    <dgm:pt modelId="{C8421308-6845-4FB8-ADF6-37EF2CBF4678}" type="sibTrans" cxnId="{D1408529-C761-4658-8A44-19ED24F39A1E}">
      <dgm:prSet custT="1"/>
      <dgm:spPr/>
      <dgm:t>
        <a:bodyPr/>
        <a:lstStyle/>
        <a:p>
          <a:endParaRPr lang="en-US" sz="300"/>
        </a:p>
      </dgm:t>
    </dgm:pt>
    <dgm:pt modelId="{A1040BE7-2919-40E9-87FB-B1F816BD576A}">
      <dgm:prSet phldrT="[Text]" custT="1"/>
      <dgm:spPr/>
      <dgm:t>
        <a:bodyPr/>
        <a:lstStyle/>
        <a:p>
          <a:pPr>
            <a:buNone/>
          </a:pPr>
          <a:r>
            <a:rPr lang="en-US" sz="1400"/>
            <a:t>Ballot comments received</a:t>
          </a:r>
        </a:p>
      </dgm:t>
    </dgm:pt>
    <dgm:pt modelId="{882E1C63-D4FF-4310-BAB6-C1319A43CAC0}" type="parTrans" cxnId="{A8CCAA5B-896F-4999-A42B-D6D09E7B8AF3}">
      <dgm:prSet/>
      <dgm:spPr/>
      <dgm:t>
        <a:bodyPr/>
        <a:lstStyle/>
        <a:p>
          <a:endParaRPr lang="en-US" sz="1400"/>
        </a:p>
      </dgm:t>
    </dgm:pt>
    <dgm:pt modelId="{FA8BEF50-47C3-40F0-811A-B891EFB3D60A}" type="sibTrans" cxnId="{A8CCAA5B-896F-4999-A42B-D6D09E7B8AF3}">
      <dgm:prSet custT="1"/>
      <dgm:spPr/>
      <dgm:t>
        <a:bodyPr/>
        <a:lstStyle/>
        <a:p>
          <a:endParaRPr lang="en-US" sz="300"/>
        </a:p>
      </dgm:t>
    </dgm:pt>
    <dgm:pt modelId="{DB82F17F-9BBF-4F1C-9A08-BFEAEA9CE35C}">
      <dgm:prSet phldrT="[Text]" custT="1"/>
      <dgm:spPr/>
      <dgm:t>
        <a:bodyPr/>
        <a:lstStyle/>
        <a:p>
          <a:pPr>
            <a:buNone/>
          </a:pPr>
          <a:r>
            <a:rPr lang="en-US" sz="1400"/>
            <a:t>Evolution of FHIR</a:t>
          </a:r>
        </a:p>
      </dgm:t>
    </dgm:pt>
    <dgm:pt modelId="{9CCE23D6-372A-4962-89CE-7AA2FF85CA8B}" type="parTrans" cxnId="{2A94B95C-465D-404B-BD1B-6C7B2C7F8650}">
      <dgm:prSet/>
      <dgm:spPr/>
      <dgm:t>
        <a:bodyPr/>
        <a:lstStyle/>
        <a:p>
          <a:endParaRPr lang="en-US" sz="1400"/>
        </a:p>
      </dgm:t>
    </dgm:pt>
    <dgm:pt modelId="{53DF1B1E-E435-41EB-BFC0-AB711AA27F06}" type="sibTrans" cxnId="{2A94B95C-465D-404B-BD1B-6C7B2C7F8650}">
      <dgm:prSet/>
      <dgm:spPr/>
      <dgm:t>
        <a:bodyPr/>
        <a:lstStyle/>
        <a:p>
          <a:endParaRPr lang="en-US" sz="1400"/>
        </a:p>
      </dgm:t>
    </dgm:pt>
    <dgm:pt modelId="{F571B102-BCEC-4795-B45F-5717F207C8FE}">
      <dgm:prSet phldrT="[Text]" custT="1"/>
      <dgm:spPr/>
      <dgm:t>
        <a:bodyPr/>
        <a:lstStyle/>
        <a:p>
          <a:r>
            <a:rPr lang="en-US" sz="1400"/>
            <a:t>Additional stakeholders join project</a:t>
          </a:r>
        </a:p>
      </dgm:t>
    </dgm:pt>
    <dgm:pt modelId="{7C205BAA-636E-46E8-98D6-90FEF0FBC2DE}" type="parTrans" cxnId="{22A58021-093C-460C-ACAA-BF533FC81192}">
      <dgm:prSet/>
      <dgm:spPr/>
      <dgm:t>
        <a:bodyPr/>
        <a:lstStyle/>
        <a:p>
          <a:endParaRPr lang="en-US" sz="1400"/>
        </a:p>
      </dgm:t>
    </dgm:pt>
    <dgm:pt modelId="{21A7E241-9634-4B08-879B-AE645AE682C5}" type="sibTrans" cxnId="{22A58021-093C-460C-ACAA-BF533FC81192}">
      <dgm:prSet custT="1"/>
      <dgm:spPr/>
      <dgm:t>
        <a:bodyPr/>
        <a:lstStyle/>
        <a:p>
          <a:endParaRPr lang="en-US" sz="300"/>
        </a:p>
      </dgm:t>
    </dgm:pt>
    <dgm:pt modelId="{FC0D6AF7-E419-43C5-9343-1B2A53F5281F}">
      <dgm:prSet phldrT="[Text]" custT="1"/>
      <dgm:spPr/>
      <dgm:t>
        <a:bodyPr/>
        <a:lstStyle/>
        <a:p>
          <a:pPr>
            <a:buNone/>
          </a:pPr>
          <a:r>
            <a:rPr lang="en-US" sz="1400"/>
            <a:t>Changes in scope</a:t>
          </a:r>
        </a:p>
      </dgm:t>
    </dgm:pt>
    <dgm:pt modelId="{49C784CA-2D33-4DD8-9DB8-DF491D10C505}" type="parTrans" cxnId="{56E5E01A-EDFC-42A9-B530-CF8380BA0BAB}">
      <dgm:prSet/>
      <dgm:spPr/>
      <dgm:t>
        <a:bodyPr/>
        <a:lstStyle/>
        <a:p>
          <a:endParaRPr lang="en-US" sz="1400"/>
        </a:p>
      </dgm:t>
    </dgm:pt>
    <dgm:pt modelId="{604BAE1A-F07D-402B-9827-A6E37ABD4393}" type="sibTrans" cxnId="{56E5E01A-EDFC-42A9-B530-CF8380BA0BAB}">
      <dgm:prSet custT="1"/>
      <dgm:spPr/>
      <dgm:t>
        <a:bodyPr/>
        <a:lstStyle/>
        <a:p>
          <a:endParaRPr lang="en-US" sz="300"/>
        </a:p>
      </dgm:t>
    </dgm:pt>
    <dgm:pt modelId="{8369327B-941F-474A-B747-F6E20465D8AE}">
      <dgm:prSet phldrT="[Text]" custT="1"/>
      <dgm:spPr/>
      <dgm:t>
        <a:bodyPr/>
        <a:lstStyle/>
        <a:p>
          <a:pPr>
            <a:buNone/>
          </a:pPr>
          <a:r>
            <a:rPr lang="en-US" sz="1400"/>
            <a:t>Better understanding of the domain </a:t>
          </a:r>
        </a:p>
      </dgm:t>
    </dgm:pt>
    <dgm:pt modelId="{A8C39A50-4D34-48B6-846E-E24675C300EB}" type="parTrans" cxnId="{63D3C6FC-55BD-4205-A0FD-777B9308C17F}">
      <dgm:prSet/>
      <dgm:spPr/>
      <dgm:t>
        <a:bodyPr/>
        <a:lstStyle/>
        <a:p>
          <a:endParaRPr lang="en-US" sz="1400"/>
        </a:p>
      </dgm:t>
    </dgm:pt>
    <dgm:pt modelId="{1B117C1C-D52C-46D0-A586-3535BD8D824A}" type="sibTrans" cxnId="{63D3C6FC-55BD-4205-A0FD-777B9308C17F}">
      <dgm:prSet custT="1"/>
      <dgm:spPr/>
      <dgm:t>
        <a:bodyPr/>
        <a:lstStyle/>
        <a:p>
          <a:endParaRPr lang="en-US" sz="300"/>
        </a:p>
      </dgm:t>
    </dgm:pt>
    <dgm:pt modelId="{B7BEF725-0D8A-4E74-BA13-2DA3480ADF35}">
      <dgm:prSet phldrT="[Text]" custT="1"/>
      <dgm:spPr/>
      <dgm:t>
        <a:bodyPr/>
        <a:lstStyle/>
        <a:p>
          <a:pPr>
            <a:buNone/>
          </a:pPr>
          <a:r>
            <a:rPr lang="en-US" sz="1400"/>
            <a:t>Alignment with related standards</a:t>
          </a:r>
        </a:p>
      </dgm:t>
    </dgm:pt>
    <dgm:pt modelId="{189C0482-0639-4FC8-BA6C-95ABF90BCF9B}" type="parTrans" cxnId="{F448C476-DCFD-4138-965E-70CA0C0D817F}">
      <dgm:prSet/>
      <dgm:spPr/>
      <dgm:t>
        <a:bodyPr/>
        <a:lstStyle/>
        <a:p>
          <a:endParaRPr lang="en-US" sz="1400"/>
        </a:p>
      </dgm:t>
    </dgm:pt>
    <dgm:pt modelId="{53940158-B3B2-4F4A-A6F9-267659DB35DC}" type="sibTrans" cxnId="{F448C476-DCFD-4138-965E-70CA0C0D817F}">
      <dgm:prSet custT="1"/>
      <dgm:spPr/>
      <dgm:t>
        <a:bodyPr/>
        <a:lstStyle/>
        <a:p>
          <a:endParaRPr lang="en-US" sz="300"/>
        </a:p>
      </dgm:t>
    </dgm:pt>
    <dgm:pt modelId="{3ECA5BF2-D94F-41C9-A9B7-71CF626DB049}">
      <dgm:prSet phldrT="[Text]" custT="1"/>
      <dgm:spPr/>
      <dgm:t>
        <a:bodyPr/>
        <a:lstStyle/>
        <a:p>
          <a:pPr>
            <a:buNone/>
          </a:pPr>
          <a:r>
            <a:rPr lang="en-US" sz="1400"/>
            <a:t>Changes to related IGs</a:t>
          </a:r>
        </a:p>
      </dgm:t>
    </dgm:pt>
    <dgm:pt modelId="{98431A90-6B94-4F12-A315-D12DD08B2CBD}" type="parTrans" cxnId="{6466A8FB-5ACD-42B7-9610-C160A221892F}">
      <dgm:prSet/>
      <dgm:spPr/>
      <dgm:t>
        <a:bodyPr/>
        <a:lstStyle/>
        <a:p>
          <a:endParaRPr lang="en-US" sz="1400"/>
        </a:p>
      </dgm:t>
    </dgm:pt>
    <dgm:pt modelId="{EBDBA331-2A6E-46CC-B2E8-61CB40E4202E}" type="sibTrans" cxnId="{6466A8FB-5ACD-42B7-9610-C160A221892F}">
      <dgm:prSet custT="1"/>
      <dgm:spPr/>
      <dgm:t>
        <a:bodyPr/>
        <a:lstStyle/>
        <a:p>
          <a:endParaRPr lang="en-US" sz="300"/>
        </a:p>
      </dgm:t>
    </dgm:pt>
    <dgm:pt modelId="{65829287-C2F4-4885-89AF-2F2E2948BCD6}">
      <dgm:prSet phldrT="[Text]" custT="1"/>
      <dgm:spPr/>
      <dgm:t>
        <a:bodyPr/>
        <a:lstStyle/>
        <a:p>
          <a:pPr>
            <a:buNone/>
          </a:pPr>
          <a:r>
            <a:rPr lang="en-US" sz="1400"/>
            <a:t>Input from sponsoring WG</a:t>
          </a:r>
        </a:p>
      </dgm:t>
    </dgm:pt>
    <dgm:pt modelId="{7E11A549-285D-4939-8803-6F9175503C42}" type="parTrans" cxnId="{6233FB44-248B-4AEF-A635-1CFCE158B706}">
      <dgm:prSet/>
      <dgm:spPr/>
      <dgm:t>
        <a:bodyPr/>
        <a:lstStyle/>
        <a:p>
          <a:endParaRPr lang="en-US" sz="1400"/>
        </a:p>
      </dgm:t>
    </dgm:pt>
    <dgm:pt modelId="{C079EBA1-1665-4FD0-85D0-96B596301816}" type="sibTrans" cxnId="{6233FB44-248B-4AEF-A635-1CFCE158B706}">
      <dgm:prSet custT="1"/>
      <dgm:spPr/>
      <dgm:t>
        <a:bodyPr/>
        <a:lstStyle/>
        <a:p>
          <a:endParaRPr lang="en-US" sz="300"/>
        </a:p>
      </dgm:t>
    </dgm:pt>
    <dgm:pt modelId="{AF17F07C-BFD5-4DCA-9C70-F6C74E4E0E18}" type="pres">
      <dgm:prSet presAssocID="{42132519-AA34-4787-85CF-F9A6809D9BCD}" presName="Name0" presStyleCnt="0">
        <dgm:presLayoutVars>
          <dgm:dir/>
          <dgm:resizeHandles val="exact"/>
        </dgm:presLayoutVars>
      </dgm:prSet>
      <dgm:spPr/>
    </dgm:pt>
    <dgm:pt modelId="{B0DE2F9A-9A4A-4978-8E01-CA386FC33521}" type="pres">
      <dgm:prSet presAssocID="{F9687319-0E80-4FEF-815A-666DF113E294}" presName="node" presStyleLbl="node1" presStyleIdx="0" presStyleCnt="12">
        <dgm:presLayoutVars>
          <dgm:bulletEnabled val="1"/>
        </dgm:presLayoutVars>
      </dgm:prSet>
      <dgm:spPr/>
    </dgm:pt>
    <dgm:pt modelId="{62EAFA49-7A44-447E-A87F-EF9A789AFF4A}" type="pres">
      <dgm:prSet presAssocID="{3481BBEE-8956-4E61-A9CC-8EA9A2D3D553}" presName="sibTrans" presStyleLbl="sibTrans1D1" presStyleIdx="0" presStyleCnt="11"/>
      <dgm:spPr/>
    </dgm:pt>
    <dgm:pt modelId="{C76A5137-2C80-4328-9514-E6583F868C10}" type="pres">
      <dgm:prSet presAssocID="{3481BBEE-8956-4E61-A9CC-8EA9A2D3D553}" presName="connectorText" presStyleLbl="sibTrans1D1" presStyleIdx="0" presStyleCnt="11"/>
      <dgm:spPr/>
    </dgm:pt>
    <dgm:pt modelId="{C060524F-28D8-49A6-9F50-A45EA80055AA}" type="pres">
      <dgm:prSet presAssocID="{84ACF445-2C3A-44F0-8415-FEF0FA93DF1F}" presName="node" presStyleLbl="node1" presStyleIdx="1" presStyleCnt="12">
        <dgm:presLayoutVars>
          <dgm:bulletEnabled val="1"/>
        </dgm:presLayoutVars>
      </dgm:prSet>
      <dgm:spPr/>
    </dgm:pt>
    <dgm:pt modelId="{2ACD4E42-0F9B-4F07-96F7-E48CAD7C4CD7}" type="pres">
      <dgm:prSet presAssocID="{40FE5652-7CE1-4614-B45A-289BBBB42B66}" presName="sibTrans" presStyleLbl="sibTrans1D1" presStyleIdx="1" presStyleCnt="11"/>
      <dgm:spPr/>
    </dgm:pt>
    <dgm:pt modelId="{04EB0176-C79D-4906-920B-22D6EE9E70E6}" type="pres">
      <dgm:prSet presAssocID="{40FE5652-7CE1-4614-B45A-289BBBB42B66}" presName="connectorText" presStyleLbl="sibTrans1D1" presStyleIdx="1" presStyleCnt="11"/>
      <dgm:spPr/>
    </dgm:pt>
    <dgm:pt modelId="{452A8460-0AE9-4F10-A01C-E4252E55B916}" type="pres">
      <dgm:prSet presAssocID="{B7BEF725-0D8A-4E74-BA13-2DA3480ADF35}" presName="node" presStyleLbl="node1" presStyleIdx="2" presStyleCnt="12">
        <dgm:presLayoutVars>
          <dgm:bulletEnabled val="1"/>
        </dgm:presLayoutVars>
      </dgm:prSet>
      <dgm:spPr/>
    </dgm:pt>
    <dgm:pt modelId="{C7C0A949-8745-4AF4-AABB-9B6DD79EE7A4}" type="pres">
      <dgm:prSet presAssocID="{53940158-B3B2-4F4A-A6F9-267659DB35DC}" presName="sibTrans" presStyleLbl="sibTrans1D1" presStyleIdx="2" presStyleCnt="11"/>
      <dgm:spPr/>
    </dgm:pt>
    <dgm:pt modelId="{3FF88020-620E-4A16-9EE6-F5ECB7534541}" type="pres">
      <dgm:prSet presAssocID="{53940158-B3B2-4F4A-A6F9-267659DB35DC}" presName="connectorText" presStyleLbl="sibTrans1D1" presStyleIdx="2" presStyleCnt="11"/>
      <dgm:spPr/>
    </dgm:pt>
    <dgm:pt modelId="{0D77DEFB-11AF-49E7-883A-8C49947E3684}" type="pres">
      <dgm:prSet presAssocID="{65829287-C2F4-4885-89AF-2F2E2948BCD6}" presName="node" presStyleLbl="node1" presStyleIdx="3" presStyleCnt="12">
        <dgm:presLayoutVars>
          <dgm:bulletEnabled val="1"/>
        </dgm:presLayoutVars>
      </dgm:prSet>
      <dgm:spPr/>
    </dgm:pt>
    <dgm:pt modelId="{30086959-E551-4150-B7F5-A3B9BC4138A6}" type="pres">
      <dgm:prSet presAssocID="{C079EBA1-1665-4FD0-85D0-96B596301816}" presName="sibTrans" presStyleLbl="sibTrans1D1" presStyleIdx="3" presStyleCnt="11"/>
      <dgm:spPr/>
    </dgm:pt>
    <dgm:pt modelId="{8F1A1FF9-0161-4627-84AC-A86CBECC6378}" type="pres">
      <dgm:prSet presAssocID="{C079EBA1-1665-4FD0-85D0-96B596301816}" presName="connectorText" presStyleLbl="sibTrans1D1" presStyleIdx="3" presStyleCnt="11"/>
      <dgm:spPr/>
    </dgm:pt>
    <dgm:pt modelId="{E6C46AC8-F644-4955-854E-B24FAC7B5F89}" type="pres">
      <dgm:prSet presAssocID="{F571B102-BCEC-4795-B45F-5717F207C8FE}" presName="node" presStyleLbl="node1" presStyleIdx="4" presStyleCnt="12">
        <dgm:presLayoutVars>
          <dgm:bulletEnabled val="1"/>
        </dgm:presLayoutVars>
      </dgm:prSet>
      <dgm:spPr/>
    </dgm:pt>
    <dgm:pt modelId="{E706B33A-917F-46A7-B433-57362360BC6D}" type="pres">
      <dgm:prSet presAssocID="{21A7E241-9634-4B08-879B-AE645AE682C5}" presName="sibTrans" presStyleLbl="sibTrans1D1" presStyleIdx="4" presStyleCnt="11"/>
      <dgm:spPr/>
    </dgm:pt>
    <dgm:pt modelId="{7CD2AAF2-5F80-4CEB-9F02-9665E6776D63}" type="pres">
      <dgm:prSet presAssocID="{21A7E241-9634-4B08-879B-AE645AE682C5}" presName="connectorText" presStyleLbl="sibTrans1D1" presStyleIdx="4" presStyleCnt="11"/>
      <dgm:spPr/>
    </dgm:pt>
    <dgm:pt modelId="{23789A41-92D7-4E64-B37F-870C6064BAEB}" type="pres">
      <dgm:prSet presAssocID="{FC0D6AF7-E419-43C5-9343-1B2A53F5281F}" presName="node" presStyleLbl="node1" presStyleIdx="5" presStyleCnt="12">
        <dgm:presLayoutVars>
          <dgm:bulletEnabled val="1"/>
        </dgm:presLayoutVars>
      </dgm:prSet>
      <dgm:spPr/>
    </dgm:pt>
    <dgm:pt modelId="{E9A10186-0005-419E-8074-0CF5E2E118AD}" type="pres">
      <dgm:prSet presAssocID="{604BAE1A-F07D-402B-9827-A6E37ABD4393}" presName="sibTrans" presStyleLbl="sibTrans1D1" presStyleIdx="5" presStyleCnt="11"/>
      <dgm:spPr/>
    </dgm:pt>
    <dgm:pt modelId="{D1A8C66B-1EF3-4756-AEA0-4B935089D99E}" type="pres">
      <dgm:prSet presAssocID="{604BAE1A-F07D-402B-9827-A6E37ABD4393}" presName="connectorText" presStyleLbl="sibTrans1D1" presStyleIdx="5" presStyleCnt="11"/>
      <dgm:spPr/>
    </dgm:pt>
    <dgm:pt modelId="{9F032A25-F6C4-44E5-A35B-E7D209BC7F4F}" type="pres">
      <dgm:prSet presAssocID="{702922B9-CE8E-4A08-9BCF-54D32C3672BB}" presName="node" presStyleLbl="node1" presStyleIdx="6" presStyleCnt="12">
        <dgm:presLayoutVars>
          <dgm:bulletEnabled val="1"/>
        </dgm:presLayoutVars>
      </dgm:prSet>
      <dgm:spPr/>
    </dgm:pt>
    <dgm:pt modelId="{74E41D12-EB47-4A65-A433-5AE57E2D65BF}" type="pres">
      <dgm:prSet presAssocID="{88F2266E-C586-4638-B0C6-8F6AEA8D782A}" presName="sibTrans" presStyleLbl="sibTrans1D1" presStyleIdx="6" presStyleCnt="11"/>
      <dgm:spPr/>
    </dgm:pt>
    <dgm:pt modelId="{9E9FF96D-445E-4D72-9764-A1EC5E452082}" type="pres">
      <dgm:prSet presAssocID="{88F2266E-C586-4638-B0C6-8F6AEA8D782A}" presName="connectorText" presStyleLbl="sibTrans1D1" presStyleIdx="6" presStyleCnt="11"/>
      <dgm:spPr/>
    </dgm:pt>
    <dgm:pt modelId="{DD8B36C1-1382-4371-B00B-5E3A78505C82}" type="pres">
      <dgm:prSet presAssocID="{8369327B-941F-474A-B747-F6E20465D8AE}" presName="node" presStyleLbl="node1" presStyleIdx="7" presStyleCnt="12">
        <dgm:presLayoutVars>
          <dgm:bulletEnabled val="1"/>
        </dgm:presLayoutVars>
      </dgm:prSet>
      <dgm:spPr/>
    </dgm:pt>
    <dgm:pt modelId="{FCAF48A2-E339-4FD1-AE75-F089F1E87146}" type="pres">
      <dgm:prSet presAssocID="{1B117C1C-D52C-46D0-A586-3535BD8D824A}" presName="sibTrans" presStyleLbl="sibTrans1D1" presStyleIdx="7" presStyleCnt="11"/>
      <dgm:spPr/>
    </dgm:pt>
    <dgm:pt modelId="{3B00FC5D-F142-4729-A6C3-3EAD77E96776}" type="pres">
      <dgm:prSet presAssocID="{1B117C1C-D52C-46D0-A586-3535BD8D824A}" presName="connectorText" presStyleLbl="sibTrans1D1" presStyleIdx="7" presStyleCnt="11"/>
      <dgm:spPr/>
    </dgm:pt>
    <dgm:pt modelId="{33787FFE-AF09-47BC-82A9-BB8E03132E33}" type="pres">
      <dgm:prSet presAssocID="{938E89C1-60C0-4637-A716-EA445CC032A9}" presName="node" presStyleLbl="node1" presStyleIdx="8" presStyleCnt="12">
        <dgm:presLayoutVars>
          <dgm:bulletEnabled val="1"/>
        </dgm:presLayoutVars>
      </dgm:prSet>
      <dgm:spPr/>
    </dgm:pt>
    <dgm:pt modelId="{167127D2-ED64-423C-93DD-B6FC2D9AE437}" type="pres">
      <dgm:prSet presAssocID="{C8421308-6845-4FB8-ADF6-37EF2CBF4678}" presName="sibTrans" presStyleLbl="sibTrans1D1" presStyleIdx="8" presStyleCnt="11"/>
      <dgm:spPr/>
    </dgm:pt>
    <dgm:pt modelId="{A5889D04-7FF4-4B12-8877-A760017D8261}" type="pres">
      <dgm:prSet presAssocID="{C8421308-6845-4FB8-ADF6-37EF2CBF4678}" presName="connectorText" presStyleLbl="sibTrans1D1" presStyleIdx="8" presStyleCnt="11"/>
      <dgm:spPr/>
    </dgm:pt>
    <dgm:pt modelId="{42C42DE2-7F2D-4F13-BA06-FA30CFF0B719}" type="pres">
      <dgm:prSet presAssocID="{3ECA5BF2-D94F-41C9-A9B7-71CF626DB049}" presName="node" presStyleLbl="node1" presStyleIdx="9" presStyleCnt="12">
        <dgm:presLayoutVars>
          <dgm:bulletEnabled val="1"/>
        </dgm:presLayoutVars>
      </dgm:prSet>
      <dgm:spPr/>
    </dgm:pt>
    <dgm:pt modelId="{CC8F2D37-310C-434B-9476-61A52FD7E660}" type="pres">
      <dgm:prSet presAssocID="{EBDBA331-2A6E-46CC-B2E8-61CB40E4202E}" presName="sibTrans" presStyleLbl="sibTrans1D1" presStyleIdx="9" presStyleCnt="11"/>
      <dgm:spPr/>
    </dgm:pt>
    <dgm:pt modelId="{F817839B-DC2C-47FB-B68D-49A2073F0D18}" type="pres">
      <dgm:prSet presAssocID="{EBDBA331-2A6E-46CC-B2E8-61CB40E4202E}" presName="connectorText" presStyleLbl="sibTrans1D1" presStyleIdx="9" presStyleCnt="11"/>
      <dgm:spPr/>
    </dgm:pt>
    <dgm:pt modelId="{3C13AB1E-F315-4CEB-9E94-B972EB64C419}" type="pres">
      <dgm:prSet presAssocID="{A1040BE7-2919-40E9-87FB-B1F816BD576A}" presName="node" presStyleLbl="node1" presStyleIdx="10" presStyleCnt="12">
        <dgm:presLayoutVars>
          <dgm:bulletEnabled val="1"/>
        </dgm:presLayoutVars>
      </dgm:prSet>
      <dgm:spPr/>
    </dgm:pt>
    <dgm:pt modelId="{94F64F88-2F72-4E16-AB89-E04083C5AFD8}" type="pres">
      <dgm:prSet presAssocID="{FA8BEF50-47C3-40F0-811A-B891EFB3D60A}" presName="sibTrans" presStyleLbl="sibTrans1D1" presStyleIdx="10" presStyleCnt="11"/>
      <dgm:spPr/>
    </dgm:pt>
    <dgm:pt modelId="{C9DF55EC-B8C0-4FA6-95F7-EFBFC3BA6223}" type="pres">
      <dgm:prSet presAssocID="{FA8BEF50-47C3-40F0-811A-B891EFB3D60A}" presName="connectorText" presStyleLbl="sibTrans1D1" presStyleIdx="10" presStyleCnt="11"/>
      <dgm:spPr/>
    </dgm:pt>
    <dgm:pt modelId="{58D01F61-0A67-4217-B57D-9245CA62B8BA}" type="pres">
      <dgm:prSet presAssocID="{DB82F17F-9BBF-4F1C-9A08-BFEAEA9CE35C}" presName="node" presStyleLbl="node1" presStyleIdx="11" presStyleCnt="12">
        <dgm:presLayoutVars>
          <dgm:bulletEnabled val="1"/>
        </dgm:presLayoutVars>
      </dgm:prSet>
      <dgm:spPr/>
    </dgm:pt>
  </dgm:ptLst>
  <dgm:cxnLst>
    <dgm:cxn modelId="{E5707204-9E1B-4A2A-A2DF-50624BBAA77C}" type="presOf" srcId="{8369327B-941F-474A-B747-F6E20465D8AE}" destId="{DD8B36C1-1382-4371-B00B-5E3A78505C82}" srcOrd="0" destOrd="0" presId="urn:microsoft.com/office/officeart/2005/8/layout/bProcess3"/>
    <dgm:cxn modelId="{A3BD9E05-DEA6-440B-8CF3-EF668C38E0D8}" type="presOf" srcId="{F9687319-0E80-4FEF-815A-666DF113E294}" destId="{B0DE2F9A-9A4A-4978-8E01-CA386FC33521}" srcOrd="0" destOrd="0" presId="urn:microsoft.com/office/officeart/2005/8/layout/bProcess3"/>
    <dgm:cxn modelId="{82C45014-74E3-44C6-9720-9F2CEE8F6FC1}" type="presOf" srcId="{21A7E241-9634-4B08-879B-AE645AE682C5}" destId="{E706B33A-917F-46A7-B433-57362360BC6D}" srcOrd="0" destOrd="0" presId="urn:microsoft.com/office/officeart/2005/8/layout/bProcess3"/>
    <dgm:cxn modelId="{886BD91A-90E7-43A6-8FD3-A45EF1938891}" type="presOf" srcId="{FA8BEF50-47C3-40F0-811A-B891EFB3D60A}" destId="{C9DF55EC-B8C0-4FA6-95F7-EFBFC3BA6223}" srcOrd="1" destOrd="0" presId="urn:microsoft.com/office/officeart/2005/8/layout/bProcess3"/>
    <dgm:cxn modelId="{56E5E01A-EDFC-42A9-B530-CF8380BA0BAB}" srcId="{42132519-AA34-4787-85CF-F9A6809D9BCD}" destId="{FC0D6AF7-E419-43C5-9343-1B2A53F5281F}" srcOrd="5" destOrd="0" parTransId="{49C784CA-2D33-4DD8-9DB8-DF491D10C505}" sibTransId="{604BAE1A-F07D-402B-9827-A6E37ABD4393}"/>
    <dgm:cxn modelId="{22A58021-093C-460C-ACAA-BF533FC81192}" srcId="{42132519-AA34-4787-85CF-F9A6809D9BCD}" destId="{F571B102-BCEC-4795-B45F-5717F207C8FE}" srcOrd="4" destOrd="0" parTransId="{7C205BAA-636E-46E8-98D6-90FEF0FBC2DE}" sibTransId="{21A7E241-9634-4B08-879B-AE645AE682C5}"/>
    <dgm:cxn modelId="{D1408529-C761-4658-8A44-19ED24F39A1E}" srcId="{42132519-AA34-4787-85CF-F9A6809D9BCD}" destId="{938E89C1-60C0-4637-A716-EA445CC032A9}" srcOrd="8" destOrd="0" parTransId="{EE681335-30A7-4EFF-9B03-552B848DFB01}" sibTransId="{C8421308-6845-4FB8-ADF6-37EF2CBF4678}"/>
    <dgm:cxn modelId="{FE71AA2D-4ADF-4FF3-BA57-5170A0DEE51F}" type="presOf" srcId="{88F2266E-C586-4638-B0C6-8F6AEA8D782A}" destId="{9E9FF96D-445E-4D72-9764-A1EC5E452082}" srcOrd="1" destOrd="0" presId="urn:microsoft.com/office/officeart/2005/8/layout/bProcess3"/>
    <dgm:cxn modelId="{7CAF2D32-F39A-4644-8E58-1A3EFE6F4919}" type="presOf" srcId="{C8421308-6845-4FB8-ADF6-37EF2CBF4678}" destId="{A5889D04-7FF4-4B12-8877-A760017D8261}" srcOrd="1" destOrd="0" presId="urn:microsoft.com/office/officeart/2005/8/layout/bProcess3"/>
    <dgm:cxn modelId="{03CFCF32-2BAC-4884-9669-373F09579910}" type="presOf" srcId="{C079EBA1-1665-4FD0-85D0-96B596301816}" destId="{30086959-E551-4150-B7F5-A3B9BC4138A6}" srcOrd="0" destOrd="0" presId="urn:microsoft.com/office/officeart/2005/8/layout/bProcess3"/>
    <dgm:cxn modelId="{C9D68537-A12C-4E3D-991E-DCA37DC522E2}" type="presOf" srcId="{84ACF445-2C3A-44F0-8415-FEF0FA93DF1F}" destId="{C060524F-28D8-49A6-9F50-A45EA80055AA}" srcOrd="0" destOrd="0" presId="urn:microsoft.com/office/officeart/2005/8/layout/bProcess3"/>
    <dgm:cxn modelId="{A8CCAA5B-896F-4999-A42B-D6D09E7B8AF3}" srcId="{42132519-AA34-4787-85CF-F9A6809D9BCD}" destId="{A1040BE7-2919-40E9-87FB-B1F816BD576A}" srcOrd="10" destOrd="0" parTransId="{882E1C63-D4FF-4310-BAB6-C1319A43CAC0}" sibTransId="{FA8BEF50-47C3-40F0-811A-B891EFB3D60A}"/>
    <dgm:cxn modelId="{2A94B95C-465D-404B-BD1B-6C7B2C7F8650}" srcId="{42132519-AA34-4787-85CF-F9A6809D9BCD}" destId="{DB82F17F-9BBF-4F1C-9A08-BFEAEA9CE35C}" srcOrd="11" destOrd="0" parTransId="{9CCE23D6-372A-4962-89CE-7AA2FF85CA8B}" sibTransId="{53DF1B1E-E435-41EB-BFC0-AB711AA27F06}"/>
    <dgm:cxn modelId="{D5A5BC41-0A9B-4C60-A085-09F3BA3CB0AF}" type="presOf" srcId="{1B117C1C-D52C-46D0-A586-3535BD8D824A}" destId="{3B00FC5D-F142-4729-A6C3-3EAD77E96776}" srcOrd="1" destOrd="0" presId="urn:microsoft.com/office/officeart/2005/8/layout/bProcess3"/>
    <dgm:cxn modelId="{6233FB44-248B-4AEF-A635-1CFCE158B706}" srcId="{42132519-AA34-4787-85CF-F9A6809D9BCD}" destId="{65829287-C2F4-4885-89AF-2F2E2948BCD6}" srcOrd="3" destOrd="0" parTransId="{7E11A549-285D-4939-8803-6F9175503C42}" sibTransId="{C079EBA1-1665-4FD0-85D0-96B596301816}"/>
    <dgm:cxn modelId="{5649E047-6BEF-4E8C-8360-CD4663B7B197}" type="presOf" srcId="{53940158-B3B2-4F4A-A6F9-267659DB35DC}" destId="{3FF88020-620E-4A16-9EE6-F5ECB7534541}" srcOrd="1" destOrd="0" presId="urn:microsoft.com/office/officeart/2005/8/layout/bProcess3"/>
    <dgm:cxn modelId="{F244AA4C-025A-4E40-9E49-378F993B1B70}" type="presOf" srcId="{B7BEF725-0D8A-4E74-BA13-2DA3480ADF35}" destId="{452A8460-0AE9-4F10-A01C-E4252E55B916}" srcOrd="0" destOrd="0" presId="urn:microsoft.com/office/officeart/2005/8/layout/bProcess3"/>
    <dgm:cxn modelId="{E039734D-CDB2-4076-866F-AD312B322889}" type="presOf" srcId="{3481BBEE-8956-4E61-A9CC-8EA9A2D3D553}" destId="{C76A5137-2C80-4328-9514-E6583F868C10}" srcOrd="1" destOrd="0" presId="urn:microsoft.com/office/officeart/2005/8/layout/bProcess3"/>
    <dgm:cxn modelId="{8E1F7F71-6055-4E6F-9AF9-A9B7D1DCE304}" srcId="{42132519-AA34-4787-85CF-F9A6809D9BCD}" destId="{702922B9-CE8E-4A08-9BCF-54D32C3672BB}" srcOrd="6" destOrd="0" parTransId="{82E50C00-9F5E-4D99-B626-4F8B13A5035D}" sibTransId="{88F2266E-C586-4638-B0C6-8F6AEA8D782A}"/>
    <dgm:cxn modelId="{F448C476-DCFD-4138-965E-70CA0C0D817F}" srcId="{42132519-AA34-4787-85CF-F9A6809D9BCD}" destId="{B7BEF725-0D8A-4E74-BA13-2DA3480ADF35}" srcOrd="2" destOrd="0" parTransId="{189C0482-0639-4FC8-BA6C-95ABF90BCF9B}" sibTransId="{53940158-B3B2-4F4A-A6F9-267659DB35DC}"/>
    <dgm:cxn modelId="{B0792778-3F08-4476-9E4C-827B27EC69E2}" type="presOf" srcId="{21A7E241-9634-4B08-879B-AE645AE682C5}" destId="{7CD2AAF2-5F80-4CEB-9F02-9665E6776D63}" srcOrd="1" destOrd="0" presId="urn:microsoft.com/office/officeart/2005/8/layout/bProcess3"/>
    <dgm:cxn modelId="{84C7977D-B097-411E-9C54-5BF65F84A0AE}" type="presOf" srcId="{604BAE1A-F07D-402B-9827-A6E37ABD4393}" destId="{E9A10186-0005-419E-8074-0CF5E2E118AD}" srcOrd="0" destOrd="0" presId="urn:microsoft.com/office/officeart/2005/8/layout/bProcess3"/>
    <dgm:cxn modelId="{3D673A83-D821-4AEF-BB9C-E4AEC5B31920}" type="presOf" srcId="{42132519-AA34-4787-85CF-F9A6809D9BCD}" destId="{AF17F07C-BFD5-4DCA-9C70-F6C74E4E0E18}" srcOrd="0" destOrd="0" presId="urn:microsoft.com/office/officeart/2005/8/layout/bProcess3"/>
    <dgm:cxn modelId="{D14AF383-0F4D-4550-A4E5-8F38C61AB513}" type="presOf" srcId="{938E89C1-60C0-4637-A716-EA445CC032A9}" destId="{33787FFE-AF09-47BC-82A9-BB8E03132E33}" srcOrd="0" destOrd="0" presId="urn:microsoft.com/office/officeart/2005/8/layout/bProcess3"/>
    <dgm:cxn modelId="{03B1EB8A-2CF8-4CDA-AA80-C959ABBBED18}" type="presOf" srcId="{FC0D6AF7-E419-43C5-9343-1B2A53F5281F}" destId="{23789A41-92D7-4E64-B37F-870C6064BAEB}" srcOrd="0" destOrd="0" presId="urn:microsoft.com/office/officeart/2005/8/layout/bProcess3"/>
    <dgm:cxn modelId="{A1AEF88F-9396-44A1-9F28-43E73D404DF5}" type="presOf" srcId="{C079EBA1-1665-4FD0-85D0-96B596301816}" destId="{8F1A1FF9-0161-4627-84AC-A86CBECC6378}" srcOrd="1" destOrd="0" presId="urn:microsoft.com/office/officeart/2005/8/layout/bProcess3"/>
    <dgm:cxn modelId="{42DEDB93-A48C-4FF4-9994-A2A669F32F02}" type="presOf" srcId="{65829287-C2F4-4885-89AF-2F2E2948BCD6}" destId="{0D77DEFB-11AF-49E7-883A-8C49947E3684}" srcOrd="0" destOrd="0" presId="urn:microsoft.com/office/officeart/2005/8/layout/bProcess3"/>
    <dgm:cxn modelId="{F71DC694-C313-4844-A66F-6FB020F048E0}" type="presOf" srcId="{1B117C1C-D52C-46D0-A586-3535BD8D824A}" destId="{FCAF48A2-E339-4FD1-AE75-F089F1E87146}" srcOrd="0" destOrd="0" presId="urn:microsoft.com/office/officeart/2005/8/layout/bProcess3"/>
    <dgm:cxn modelId="{80247996-BA9E-4069-9D7F-ECC0BB28F13C}" type="presOf" srcId="{604BAE1A-F07D-402B-9827-A6E37ABD4393}" destId="{D1A8C66B-1EF3-4756-AEA0-4B935089D99E}" srcOrd="1" destOrd="0" presId="urn:microsoft.com/office/officeart/2005/8/layout/bProcess3"/>
    <dgm:cxn modelId="{23D10C99-F67F-438E-AA65-9803773D609D}" type="presOf" srcId="{EBDBA331-2A6E-46CC-B2E8-61CB40E4202E}" destId="{CC8F2D37-310C-434B-9476-61A52FD7E660}" srcOrd="0" destOrd="0" presId="urn:microsoft.com/office/officeart/2005/8/layout/bProcess3"/>
    <dgm:cxn modelId="{504BB3B4-902F-4C6E-A55F-89EA2DF576D8}" type="presOf" srcId="{F571B102-BCEC-4795-B45F-5717F207C8FE}" destId="{E6C46AC8-F644-4955-854E-B24FAC7B5F89}" srcOrd="0" destOrd="0" presId="urn:microsoft.com/office/officeart/2005/8/layout/bProcess3"/>
    <dgm:cxn modelId="{29A25DBE-FC47-4B2D-A852-BDEE402320B3}" type="presOf" srcId="{40FE5652-7CE1-4614-B45A-289BBBB42B66}" destId="{2ACD4E42-0F9B-4F07-96F7-E48CAD7C4CD7}" srcOrd="0" destOrd="0" presId="urn:microsoft.com/office/officeart/2005/8/layout/bProcess3"/>
    <dgm:cxn modelId="{B1408FC2-86C6-40BE-A417-C8834C8C84E7}" type="presOf" srcId="{40FE5652-7CE1-4614-B45A-289BBBB42B66}" destId="{04EB0176-C79D-4906-920B-22D6EE9E70E6}" srcOrd="1" destOrd="0" presId="urn:microsoft.com/office/officeart/2005/8/layout/bProcess3"/>
    <dgm:cxn modelId="{855A51C9-E962-4246-8736-00B0D46B537C}" type="presOf" srcId="{53940158-B3B2-4F4A-A6F9-267659DB35DC}" destId="{C7C0A949-8745-4AF4-AABB-9B6DD79EE7A4}" srcOrd="0" destOrd="0" presId="urn:microsoft.com/office/officeart/2005/8/layout/bProcess3"/>
    <dgm:cxn modelId="{B6B9DCCA-FB64-478F-85B9-A0EF32E13183}" type="presOf" srcId="{3ECA5BF2-D94F-41C9-A9B7-71CF626DB049}" destId="{42C42DE2-7F2D-4F13-BA06-FA30CFF0B719}" srcOrd="0" destOrd="0" presId="urn:microsoft.com/office/officeart/2005/8/layout/bProcess3"/>
    <dgm:cxn modelId="{28C568DA-7E32-4380-A6FE-0B34FB82B9A2}" type="presOf" srcId="{A1040BE7-2919-40E9-87FB-B1F816BD576A}" destId="{3C13AB1E-F315-4CEB-9E94-B972EB64C419}" srcOrd="0" destOrd="0" presId="urn:microsoft.com/office/officeart/2005/8/layout/bProcess3"/>
    <dgm:cxn modelId="{E7B035DB-CCA6-4641-B9C7-D7638C8B3DCD}" type="presOf" srcId="{3481BBEE-8956-4E61-A9CC-8EA9A2D3D553}" destId="{62EAFA49-7A44-447E-A87F-EF9A789AFF4A}" srcOrd="0" destOrd="0" presId="urn:microsoft.com/office/officeart/2005/8/layout/bProcess3"/>
    <dgm:cxn modelId="{A3630DE1-CA97-4709-82F6-E8F1C1319A8A}" type="presOf" srcId="{DB82F17F-9BBF-4F1C-9A08-BFEAEA9CE35C}" destId="{58D01F61-0A67-4217-B57D-9245CA62B8BA}" srcOrd="0" destOrd="0" presId="urn:microsoft.com/office/officeart/2005/8/layout/bProcess3"/>
    <dgm:cxn modelId="{A9E173E1-279A-4242-9153-4C0B4DB7952F}" type="presOf" srcId="{C8421308-6845-4FB8-ADF6-37EF2CBF4678}" destId="{167127D2-ED64-423C-93DD-B6FC2D9AE437}" srcOrd="0" destOrd="0" presId="urn:microsoft.com/office/officeart/2005/8/layout/bProcess3"/>
    <dgm:cxn modelId="{0CAC63ED-39F2-4324-A08E-176F135A2616}" type="presOf" srcId="{702922B9-CE8E-4A08-9BCF-54D32C3672BB}" destId="{9F032A25-F6C4-44E5-A35B-E7D209BC7F4F}" srcOrd="0" destOrd="0" presId="urn:microsoft.com/office/officeart/2005/8/layout/bProcess3"/>
    <dgm:cxn modelId="{9D73CAF7-38AF-4166-A606-0C0CC8C224EB}" srcId="{42132519-AA34-4787-85CF-F9A6809D9BCD}" destId="{84ACF445-2C3A-44F0-8415-FEF0FA93DF1F}" srcOrd="1" destOrd="0" parTransId="{253DCADE-F8C8-4F16-8B8A-0D4E5405CA48}" sibTransId="{40FE5652-7CE1-4614-B45A-289BBBB42B66}"/>
    <dgm:cxn modelId="{C2A9E3F9-3979-4C45-B095-3BB0D4559C19}" type="presOf" srcId="{FA8BEF50-47C3-40F0-811A-B891EFB3D60A}" destId="{94F64F88-2F72-4E16-AB89-E04083C5AFD8}" srcOrd="0" destOrd="0" presId="urn:microsoft.com/office/officeart/2005/8/layout/bProcess3"/>
    <dgm:cxn modelId="{68932CFA-A824-4F5F-AE4A-604E26588979}" srcId="{42132519-AA34-4787-85CF-F9A6809D9BCD}" destId="{F9687319-0E80-4FEF-815A-666DF113E294}" srcOrd="0" destOrd="0" parTransId="{587C53BF-E141-4D9E-9569-C96859A60B83}" sibTransId="{3481BBEE-8956-4E61-A9CC-8EA9A2D3D553}"/>
    <dgm:cxn modelId="{6466A8FB-5ACD-42B7-9610-C160A221892F}" srcId="{42132519-AA34-4787-85CF-F9A6809D9BCD}" destId="{3ECA5BF2-D94F-41C9-A9B7-71CF626DB049}" srcOrd="9" destOrd="0" parTransId="{98431A90-6B94-4F12-A315-D12DD08B2CBD}" sibTransId="{EBDBA331-2A6E-46CC-B2E8-61CB40E4202E}"/>
    <dgm:cxn modelId="{63D3C6FC-55BD-4205-A0FD-777B9308C17F}" srcId="{42132519-AA34-4787-85CF-F9A6809D9BCD}" destId="{8369327B-941F-474A-B747-F6E20465D8AE}" srcOrd="7" destOrd="0" parTransId="{A8C39A50-4D34-48B6-846E-E24675C300EB}" sibTransId="{1B117C1C-D52C-46D0-A586-3535BD8D824A}"/>
    <dgm:cxn modelId="{D8AD9FFF-CE82-486D-BF27-A4070C63EC0B}" type="presOf" srcId="{EBDBA331-2A6E-46CC-B2E8-61CB40E4202E}" destId="{F817839B-DC2C-47FB-B68D-49A2073F0D18}" srcOrd="1" destOrd="0" presId="urn:microsoft.com/office/officeart/2005/8/layout/bProcess3"/>
    <dgm:cxn modelId="{B67AC1FF-A2C7-4396-82C8-56DEBAFF864E}" type="presOf" srcId="{88F2266E-C586-4638-B0C6-8F6AEA8D782A}" destId="{74E41D12-EB47-4A65-A433-5AE57E2D65BF}" srcOrd="0" destOrd="0" presId="urn:microsoft.com/office/officeart/2005/8/layout/bProcess3"/>
    <dgm:cxn modelId="{4F962ED2-7C7F-4CEE-A7FF-AF468FD81463}" type="presParOf" srcId="{AF17F07C-BFD5-4DCA-9C70-F6C74E4E0E18}" destId="{B0DE2F9A-9A4A-4978-8E01-CA386FC33521}" srcOrd="0" destOrd="0" presId="urn:microsoft.com/office/officeart/2005/8/layout/bProcess3"/>
    <dgm:cxn modelId="{91274ADF-7B1F-43E2-A717-A4FA22669B28}" type="presParOf" srcId="{AF17F07C-BFD5-4DCA-9C70-F6C74E4E0E18}" destId="{62EAFA49-7A44-447E-A87F-EF9A789AFF4A}" srcOrd="1" destOrd="0" presId="urn:microsoft.com/office/officeart/2005/8/layout/bProcess3"/>
    <dgm:cxn modelId="{0E710D1D-7BAA-418F-BEBD-9B1E0FE5D588}" type="presParOf" srcId="{62EAFA49-7A44-447E-A87F-EF9A789AFF4A}" destId="{C76A5137-2C80-4328-9514-E6583F868C10}" srcOrd="0" destOrd="0" presId="urn:microsoft.com/office/officeart/2005/8/layout/bProcess3"/>
    <dgm:cxn modelId="{78CDC736-AB2F-486A-B7D5-4DB26FE206EF}" type="presParOf" srcId="{AF17F07C-BFD5-4DCA-9C70-F6C74E4E0E18}" destId="{C060524F-28D8-49A6-9F50-A45EA80055AA}" srcOrd="2" destOrd="0" presId="urn:microsoft.com/office/officeart/2005/8/layout/bProcess3"/>
    <dgm:cxn modelId="{A17438DD-7EB4-473D-BD4E-354B27A2C6CC}" type="presParOf" srcId="{AF17F07C-BFD5-4DCA-9C70-F6C74E4E0E18}" destId="{2ACD4E42-0F9B-4F07-96F7-E48CAD7C4CD7}" srcOrd="3" destOrd="0" presId="urn:microsoft.com/office/officeart/2005/8/layout/bProcess3"/>
    <dgm:cxn modelId="{138A6D4D-3F12-4ABB-8E41-9ED4B8077BDA}" type="presParOf" srcId="{2ACD4E42-0F9B-4F07-96F7-E48CAD7C4CD7}" destId="{04EB0176-C79D-4906-920B-22D6EE9E70E6}" srcOrd="0" destOrd="0" presId="urn:microsoft.com/office/officeart/2005/8/layout/bProcess3"/>
    <dgm:cxn modelId="{750C991C-520B-437A-91FF-C949BC31A8C4}" type="presParOf" srcId="{AF17F07C-BFD5-4DCA-9C70-F6C74E4E0E18}" destId="{452A8460-0AE9-4F10-A01C-E4252E55B916}" srcOrd="4" destOrd="0" presId="urn:microsoft.com/office/officeart/2005/8/layout/bProcess3"/>
    <dgm:cxn modelId="{25D093B8-CD79-4883-BEF6-B123FBC87E47}" type="presParOf" srcId="{AF17F07C-BFD5-4DCA-9C70-F6C74E4E0E18}" destId="{C7C0A949-8745-4AF4-AABB-9B6DD79EE7A4}" srcOrd="5" destOrd="0" presId="urn:microsoft.com/office/officeart/2005/8/layout/bProcess3"/>
    <dgm:cxn modelId="{B228C80B-F366-45DF-B904-5CA92D571665}" type="presParOf" srcId="{C7C0A949-8745-4AF4-AABB-9B6DD79EE7A4}" destId="{3FF88020-620E-4A16-9EE6-F5ECB7534541}" srcOrd="0" destOrd="0" presId="urn:microsoft.com/office/officeart/2005/8/layout/bProcess3"/>
    <dgm:cxn modelId="{02A98F5B-24CB-4B30-9A4D-036CBEF1990E}" type="presParOf" srcId="{AF17F07C-BFD5-4DCA-9C70-F6C74E4E0E18}" destId="{0D77DEFB-11AF-49E7-883A-8C49947E3684}" srcOrd="6" destOrd="0" presId="urn:microsoft.com/office/officeart/2005/8/layout/bProcess3"/>
    <dgm:cxn modelId="{D9D8AF68-9904-4176-B73B-5C228FBB60AB}" type="presParOf" srcId="{AF17F07C-BFD5-4DCA-9C70-F6C74E4E0E18}" destId="{30086959-E551-4150-B7F5-A3B9BC4138A6}" srcOrd="7" destOrd="0" presId="urn:microsoft.com/office/officeart/2005/8/layout/bProcess3"/>
    <dgm:cxn modelId="{684CA53A-E5BE-4E64-AF67-61F1FD1F3AD0}" type="presParOf" srcId="{30086959-E551-4150-B7F5-A3B9BC4138A6}" destId="{8F1A1FF9-0161-4627-84AC-A86CBECC6378}" srcOrd="0" destOrd="0" presId="urn:microsoft.com/office/officeart/2005/8/layout/bProcess3"/>
    <dgm:cxn modelId="{59D95053-7AFE-498B-8994-089EC53F96BE}" type="presParOf" srcId="{AF17F07C-BFD5-4DCA-9C70-F6C74E4E0E18}" destId="{E6C46AC8-F644-4955-854E-B24FAC7B5F89}" srcOrd="8" destOrd="0" presId="urn:microsoft.com/office/officeart/2005/8/layout/bProcess3"/>
    <dgm:cxn modelId="{8C5FEE7A-B4C4-4339-9395-B36C00024886}" type="presParOf" srcId="{AF17F07C-BFD5-4DCA-9C70-F6C74E4E0E18}" destId="{E706B33A-917F-46A7-B433-57362360BC6D}" srcOrd="9" destOrd="0" presId="urn:microsoft.com/office/officeart/2005/8/layout/bProcess3"/>
    <dgm:cxn modelId="{BAAAF1B0-BC49-45BA-9AFD-E18042975D72}" type="presParOf" srcId="{E706B33A-917F-46A7-B433-57362360BC6D}" destId="{7CD2AAF2-5F80-4CEB-9F02-9665E6776D63}" srcOrd="0" destOrd="0" presId="urn:microsoft.com/office/officeart/2005/8/layout/bProcess3"/>
    <dgm:cxn modelId="{0192E121-9A2E-4823-8B1B-70A862A2E689}" type="presParOf" srcId="{AF17F07C-BFD5-4DCA-9C70-F6C74E4E0E18}" destId="{23789A41-92D7-4E64-B37F-870C6064BAEB}" srcOrd="10" destOrd="0" presId="urn:microsoft.com/office/officeart/2005/8/layout/bProcess3"/>
    <dgm:cxn modelId="{E4C02E63-210E-4441-A7A9-8D0552383180}" type="presParOf" srcId="{AF17F07C-BFD5-4DCA-9C70-F6C74E4E0E18}" destId="{E9A10186-0005-419E-8074-0CF5E2E118AD}" srcOrd="11" destOrd="0" presId="urn:microsoft.com/office/officeart/2005/8/layout/bProcess3"/>
    <dgm:cxn modelId="{09EC0D10-1446-4874-AD36-346AE41E764F}" type="presParOf" srcId="{E9A10186-0005-419E-8074-0CF5E2E118AD}" destId="{D1A8C66B-1EF3-4756-AEA0-4B935089D99E}" srcOrd="0" destOrd="0" presId="urn:microsoft.com/office/officeart/2005/8/layout/bProcess3"/>
    <dgm:cxn modelId="{19529980-5B01-436C-B2B6-4A79C5A0D88A}" type="presParOf" srcId="{AF17F07C-BFD5-4DCA-9C70-F6C74E4E0E18}" destId="{9F032A25-F6C4-44E5-A35B-E7D209BC7F4F}" srcOrd="12" destOrd="0" presId="urn:microsoft.com/office/officeart/2005/8/layout/bProcess3"/>
    <dgm:cxn modelId="{7D965A78-86F7-4434-BFAB-0FC44C391704}" type="presParOf" srcId="{AF17F07C-BFD5-4DCA-9C70-F6C74E4E0E18}" destId="{74E41D12-EB47-4A65-A433-5AE57E2D65BF}" srcOrd="13" destOrd="0" presId="urn:microsoft.com/office/officeart/2005/8/layout/bProcess3"/>
    <dgm:cxn modelId="{469591B7-3968-47B7-AAAB-1778D7510800}" type="presParOf" srcId="{74E41D12-EB47-4A65-A433-5AE57E2D65BF}" destId="{9E9FF96D-445E-4D72-9764-A1EC5E452082}" srcOrd="0" destOrd="0" presId="urn:microsoft.com/office/officeart/2005/8/layout/bProcess3"/>
    <dgm:cxn modelId="{0E86CCC3-6201-476C-B21B-110F922E9DE3}" type="presParOf" srcId="{AF17F07C-BFD5-4DCA-9C70-F6C74E4E0E18}" destId="{DD8B36C1-1382-4371-B00B-5E3A78505C82}" srcOrd="14" destOrd="0" presId="urn:microsoft.com/office/officeart/2005/8/layout/bProcess3"/>
    <dgm:cxn modelId="{92486B50-7F0C-456B-8E22-1681C7AABC73}" type="presParOf" srcId="{AF17F07C-BFD5-4DCA-9C70-F6C74E4E0E18}" destId="{FCAF48A2-E339-4FD1-AE75-F089F1E87146}" srcOrd="15" destOrd="0" presId="urn:microsoft.com/office/officeart/2005/8/layout/bProcess3"/>
    <dgm:cxn modelId="{B1C1D2D3-6651-4159-9BF0-37B5032CBF9B}" type="presParOf" srcId="{FCAF48A2-E339-4FD1-AE75-F089F1E87146}" destId="{3B00FC5D-F142-4729-A6C3-3EAD77E96776}" srcOrd="0" destOrd="0" presId="urn:microsoft.com/office/officeart/2005/8/layout/bProcess3"/>
    <dgm:cxn modelId="{07F53437-4E3D-4978-8A99-3F9FCD1D0E5B}" type="presParOf" srcId="{AF17F07C-BFD5-4DCA-9C70-F6C74E4E0E18}" destId="{33787FFE-AF09-47BC-82A9-BB8E03132E33}" srcOrd="16" destOrd="0" presId="urn:microsoft.com/office/officeart/2005/8/layout/bProcess3"/>
    <dgm:cxn modelId="{64BA6A4E-603D-4BBE-B324-B64C591C206C}" type="presParOf" srcId="{AF17F07C-BFD5-4DCA-9C70-F6C74E4E0E18}" destId="{167127D2-ED64-423C-93DD-B6FC2D9AE437}" srcOrd="17" destOrd="0" presId="urn:microsoft.com/office/officeart/2005/8/layout/bProcess3"/>
    <dgm:cxn modelId="{1839B05F-B605-4260-A930-1DD93F10A0F4}" type="presParOf" srcId="{167127D2-ED64-423C-93DD-B6FC2D9AE437}" destId="{A5889D04-7FF4-4B12-8877-A760017D8261}" srcOrd="0" destOrd="0" presId="urn:microsoft.com/office/officeart/2005/8/layout/bProcess3"/>
    <dgm:cxn modelId="{9B854DCB-57A1-4AE0-AFC8-C7A9481D196F}" type="presParOf" srcId="{AF17F07C-BFD5-4DCA-9C70-F6C74E4E0E18}" destId="{42C42DE2-7F2D-4F13-BA06-FA30CFF0B719}" srcOrd="18" destOrd="0" presId="urn:microsoft.com/office/officeart/2005/8/layout/bProcess3"/>
    <dgm:cxn modelId="{3CD9091F-57F2-4BF1-BC19-2991EFC945F5}" type="presParOf" srcId="{AF17F07C-BFD5-4DCA-9C70-F6C74E4E0E18}" destId="{CC8F2D37-310C-434B-9476-61A52FD7E660}" srcOrd="19" destOrd="0" presId="urn:microsoft.com/office/officeart/2005/8/layout/bProcess3"/>
    <dgm:cxn modelId="{DE7C63B8-9198-426C-B5D1-6C2C09E6410E}" type="presParOf" srcId="{CC8F2D37-310C-434B-9476-61A52FD7E660}" destId="{F817839B-DC2C-47FB-B68D-49A2073F0D18}" srcOrd="0" destOrd="0" presId="urn:microsoft.com/office/officeart/2005/8/layout/bProcess3"/>
    <dgm:cxn modelId="{DA574EE7-B736-4451-B011-1DBE06C9B624}" type="presParOf" srcId="{AF17F07C-BFD5-4DCA-9C70-F6C74E4E0E18}" destId="{3C13AB1E-F315-4CEB-9E94-B972EB64C419}" srcOrd="20" destOrd="0" presId="urn:microsoft.com/office/officeart/2005/8/layout/bProcess3"/>
    <dgm:cxn modelId="{994BCF72-7C37-4EC3-AFBA-D71CB38C5A97}" type="presParOf" srcId="{AF17F07C-BFD5-4DCA-9C70-F6C74E4E0E18}" destId="{94F64F88-2F72-4E16-AB89-E04083C5AFD8}" srcOrd="21" destOrd="0" presId="urn:microsoft.com/office/officeart/2005/8/layout/bProcess3"/>
    <dgm:cxn modelId="{7F67358F-0BE2-4975-AFC6-C8143E206463}" type="presParOf" srcId="{94F64F88-2F72-4E16-AB89-E04083C5AFD8}" destId="{C9DF55EC-B8C0-4FA6-95F7-EFBFC3BA6223}" srcOrd="0" destOrd="0" presId="urn:microsoft.com/office/officeart/2005/8/layout/bProcess3"/>
    <dgm:cxn modelId="{5351EE05-1E17-431A-8143-EE95A060231A}" type="presParOf" srcId="{AF17F07C-BFD5-4DCA-9C70-F6C74E4E0E18}" destId="{58D01F61-0A67-4217-B57D-9245CA62B8BA}" srcOrd="2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EAFA49-7A44-447E-A87F-EF9A789AFF4A}">
      <dsp:nvSpPr>
        <dsp:cNvPr id="0" name=""/>
        <dsp:cNvSpPr/>
      </dsp:nvSpPr>
      <dsp:spPr>
        <a:xfrm>
          <a:off x="1828819" y="373557"/>
          <a:ext cx="29049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90490" y="45720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" kern="1200"/>
        </a:p>
      </dsp:txBody>
      <dsp:txXfrm>
        <a:off x="1966036" y="417671"/>
        <a:ext cx="16054" cy="3210"/>
      </dsp:txXfrm>
    </dsp:sp>
    <dsp:sp modelId="{B0DE2F9A-9A4A-4978-8E01-CA386FC33521}">
      <dsp:nvSpPr>
        <dsp:cNvPr id="0" name=""/>
        <dsp:cNvSpPr/>
      </dsp:nvSpPr>
      <dsp:spPr>
        <a:xfrm>
          <a:off x="434575" y="463"/>
          <a:ext cx="1396043" cy="83762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Initial requirements</a:t>
          </a:r>
        </a:p>
      </dsp:txBody>
      <dsp:txXfrm>
        <a:off x="434575" y="463"/>
        <a:ext cx="1396043" cy="837626"/>
      </dsp:txXfrm>
    </dsp:sp>
    <dsp:sp modelId="{2ACD4E42-0F9B-4F07-96F7-E48CAD7C4CD7}">
      <dsp:nvSpPr>
        <dsp:cNvPr id="0" name=""/>
        <dsp:cNvSpPr/>
      </dsp:nvSpPr>
      <dsp:spPr>
        <a:xfrm>
          <a:off x="3545952" y="373557"/>
          <a:ext cx="29049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90490" y="45720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" kern="1200"/>
        </a:p>
      </dsp:txBody>
      <dsp:txXfrm>
        <a:off x="3683170" y="417671"/>
        <a:ext cx="16054" cy="3210"/>
      </dsp:txXfrm>
    </dsp:sp>
    <dsp:sp modelId="{C060524F-28D8-49A6-9F50-A45EA80055AA}">
      <dsp:nvSpPr>
        <dsp:cNvPr id="0" name=""/>
        <dsp:cNvSpPr/>
      </dsp:nvSpPr>
      <dsp:spPr>
        <a:xfrm>
          <a:off x="2151709" y="463"/>
          <a:ext cx="1396043" cy="83762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Exploration of design options</a:t>
          </a:r>
        </a:p>
      </dsp:txBody>
      <dsp:txXfrm>
        <a:off x="2151709" y="463"/>
        <a:ext cx="1396043" cy="837626"/>
      </dsp:txXfrm>
    </dsp:sp>
    <dsp:sp modelId="{C7C0A949-8745-4AF4-AABB-9B6DD79EE7A4}">
      <dsp:nvSpPr>
        <dsp:cNvPr id="0" name=""/>
        <dsp:cNvSpPr/>
      </dsp:nvSpPr>
      <dsp:spPr>
        <a:xfrm>
          <a:off x="5263086" y="373557"/>
          <a:ext cx="29049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90490" y="45720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" kern="1200"/>
        </a:p>
      </dsp:txBody>
      <dsp:txXfrm>
        <a:off x="5400304" y="417671"/>
        <a:ext cx="16054" cy="3210"/>
      </dsp:txXfrm>
    </dsp:sp>
    <dsp:sp modelId="{452A8460-0AE9-4F10-A01C-E4252E55B916}">
      <dsp:nvSpPr>
        <dsp:cNvPr id="0" name=""/>
        <dsp:cNvSpPr/>
      </dsp:nvSpPr>
      <dsp:spPr>
        <a:xfrm>
          <a:off x="3868843" y="463"/>
          <a:ext cx="1396043" cy="83762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Alignment with related standards</a:t>
          </a:r>
        </a:p>
      </dsp:txBody>
      <dsp:txXfrm>
        <a:off x="3868843" y="463"/>
        <a:ext cx="1396043" cy="837626"/>
      </dsp:txXfrm>
    </dsp:sp>
    <dsp:sp modelId="{30086959-E551-4150-B7F5-A3B9BC4138A6}">
      <dsp:nvSpPr>
        <dsp:cNvPr id="0" name=""/>
        <dsp:cNvSpPr/>
      </dsp:nvSpPr>
      <dsp:spPr>
        <a:xfrm>
          <a:off x="1132597" y="836290"/>
          <a:ext cx="5151401" cy="290490"/>
        </a:xfrm>
        <a:custGeom>
          <a:avLst/>
          <a:gdLst/>
          <a:ahLst/>
          <a:cxnLst/>
          <a:rect l="0" t="0" r="0" b="0"/>
          <a:pathLst>
            <a:path>
              <a:moveTo>
                <a:pt x="5151401" y="0"/>
              </a:moveTo>
              <a:lnTo>
                <a:pt x="5151401" y="162345"/>
              </a:lnTo>
              <a:lnTo>
                <a:pt x="0" y="162345"/>
              </a:lnTo>
              <a:lnTo>
                <a:pt x="0" y="290490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" kern="1200"/>
        </a:p>
      </dsp:txBody>
      <dsp:txXfrm>
        <a:off x="3579263" y="979929"/>
        <a:ext cx="258069" cy="3210"/>
      </dsp:txXfrm>
    </dsp:sp>
    <dsp:sp modelId="{0D77DEFB-11AF-49E7-883A-8C49947E3684}">
      <dsp:nvSpPr>
        <dsp:cNvPr id="0" name=""/>
        <dsp:cNvSpPr/>
      </dsp:nvSpPr>
      <dsp:spPr>
        <a:xfrm>
          <a:off x="5585976" y="463"/>
          <a:ext cx="1396043" cy="83762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Input from sponsoring WG</a:t>
          </a:r>
        </a:p>
      </dsp:txBody>
      <dsp:txXfrm>
        <a:off x="5585976" y="463"/>
        <a:ext cx="1396043" cy="837626"/>
      </dsp:txXfrm>
    </dsp:sp>
    <dsp:sp modelId="{E706B33A-917F-46A7-B433-57362360BC6D}">
      <dsp:nvSpPr>
        <dsp:cNvPr id="0" name=""/>
        <dsp:cNvSpPr/>
      </dsp:nvSpPr>
      <dsp:spPr>
        <a:xfrm>
          <a:off x="1828819" y="1532273"/>
          <a:ext cx="29049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90490" y="45720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" kern="1200"/>
        </a:p>
      </dsp:txBody>
      <dsp:txXfrm>
        <a:off x="1966036" y="1576388"/>
        <a:ext cx="16054" cy="3210"/>
      </dsp:txXfrm>
    </dsp:sp>
    <dsp:sp modelId="{E6C46AC8-F644-4955-854E-B24FAC7B5F89}">
      <dsp:nvSpPr>
        <dsp:cNvPr id="0" name=""/>
        <dsp:cNvSpPr/>
      </dsp:nvSpPr>
      <dsp:spPr>
        <a:xfrm>
          <a:off x="434575" y="1159180"/>
          <a:ext cx="1396043" cy="83762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Additional stakeholders join project</a:t>
          </a:r>
        </a:p>
      </dsp:txBody>
      <dsp:txXfrm>
        <a:off x="434575" y="1159180"/>
        <a:ext cx="1396043" cy="837626"/>
      </dsp:txXfrm>
    </dsp:sp>
    <dsp:sp modelId="{E9A10186-0005-419E-8074-0CF5E2E118AD}">
      <dsp:nvSpPr>
        <dsp:cNvPr id="0" name=""/>
        <dsp:cNvSpPr/>
      </dsp:nvSpPr>
      <dsp:spPr>
        <a:xfrm>
          <a:off x="3545952" y="1532273"/>
          <a:ext cx="29049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90490" y="45720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" kern="1200"/>
        </a:p>
      </dsp:txBody>
      <dsp:txXfrm>
        <a:off x="3683170" y="1576388"/>
        <a:ext cx="16054" cy="3210"/>
      </dsp:txXfrm>
    </dsp:sp>
    <dsp:sp modelId="{23789A41-92D7-4E64-B37F-870C6064BAEB}">
      <dsp:nvSpPr>
        <dsp:cNvPr id="0" name=""/>
        <dsp:cNvSpPr/>
      </dsp:nvSpPr>
      <dsp:spPr>
        <a:xfrm>
          <a:off x="2151709" y="1159180"/>
          <a:ext cx="1396043" cy="83762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Changes in scope</a:t>
          </a:r>
        </a:p>
      </dsp:txBody>
      <dsp:txXfrm>
        <a:off x="2151709" y="1159180"/>
        <a:ext cx="1396043" cy="837626"/>
      </dsp:txXfrm>
    </dsp:sp>
    <dsp:sp modelId="{74E41D12-EB47-4A65-A433-5AE57E2D65BF}">
      <dsp:nvSpPr>
        <dsp:cNvPr id="0" name=""/>
        <dsp:cNvSpPr/>
      </dsp:nvSpPr>
      <dsp:spPr>
        <a:xfrm>
          <a:off x="5263086" y="1532273"/>
          <a:ext cx="29049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90490" y="45720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" kern="1200"/>
        </a:p>
      </dsp:txBody>
      <dsp:txXfrm>
        <a:off x="5400304" y="1576388"/>
        <a:ext cx="16054" cy="3210"/>
      </dsp:txXfrm>
    </dsp:sp>
    <dsp:sp modelId="{9F032A25-F6C4-44E5-A35B-E7D209BC7F4F}">
      <dsp:nvSpPr>
        <dsp:cNvPr id="0" name=""/>
        <dsp:cNvSpPr/>
      </dsp:nvSpPr>
      <dsp:spPr>
        <a:xfrm>
          <a:off x="3868843" y="1159180"/>
          <a:ext cx="1396043" cy="83762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Connectathon feedback</a:t>
          </a:r>
        </a:p>
      </dsp:txBody>
      <dsp:txXfrm>
        <a:off x="3868843" y="1159180"/>
        <a:ext cx="1396043" cy="837626"/>
      </dsp:txXfrm>
    </dsp:sp>
    <dsp:sp modelId="{FCAF48A2-E339-4FD1-AE75-F089F1E87146}">
      <dsp:nvSpPr>
        <dsp:cNvPr id="0" name=""/>
        <dsp:cNvSpPr/>
      </dsp:nvSpPr>
      <dsp:spPr>
        <a:xfrm>
          <a:off x="1132597" y="1995006"/>
          <a:ext cx="5151401" cy="290490"/>
        </a:xfrm>
        <a:custGeom>
          <a:avLst/>
          <a:gdLst/>
          <a:ahLst/>
          <a:cxnLst/>
          <a:rect l="0" t="0" r="0" b="0"/>
          <a:pathLst>
            <a:path>
              <a:moveTo>
                <a:pt x="5151401" y="0"/>
              </a:moveTo>
              <a:lnTo>
                <a:pt x="5151401" y="162345"/>
              </a:lnTo>
              <a:lnTo>
                <a:pt x="0" y="162345"/>
              </a:lnTo>
              <a:lnTo>
                <a:pt x="0" y="290490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" kern="1200"/>
        </a:p>
      </dsp:txBody>
      <dsp:txXfrm>
        <a:off x="3579263" y="2138646"/>
        <a:ext cx="258069" cy="3210"/>
      </dsp:txXfrm>
    </dsp:sp>
    <dsp:sp modelId="{DD8B36C1-1382-4371-B00B-5E3A78505C82}">
      <dsp:nvSpPr>
        <dsp:cNvPr id="0" name=""/>
        <dsp:cNvSpPr/>
      </dsp:nvSpPr>
      <dsp:spPr>
        <a:xfrm>
          <a:off x="5585976" y="1159180"/>
          <a:ext cx="1396043" cy="83762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Better understanding of the domain </a:t>
          </a:r>
        </a:p>
      </dsp:txBody>
      <dsp:txXfrm>
        <a:off x="5585976" y="1159180"/>
        <a:ext cx="1396043" cy="837626"/>
      </dsp:txXfrm>
    </dsp:sp>
    <dsp:sp modelId="{167127D2-ED64-423C-93DD-B6FC2D9AE437}">
      <dsp:nvSpPr>
        <dsp:cNvPr id="0" name=""/>
        <dsp:cNvSpPr/>
      </dsp:nvSpPr>
      <dsp:spPr>
        <a:xfrm>
          <a:off x="1828819" y="2690989"/>
          <a:ext cx="29049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90490" y="45720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" kern="1200"/>
        </a:p>
      </dsp:txBody>
      <dsp:txXfrm>
        <a:off x="1966036" y="2735104"/>
        <a:ext cx="16054" cy="3210"/>
      </dsp:txXfrm>
    </dsp:sp>
    <dsp:sp modelId="{33787FFE-AF09-47BC-82A9-BB8E03132E33}">
      <dsp:nvSpPr>
        <dsp:cNvPr id="0" name=""/>
        <dsp:cNvSpPr/>
      </dsp:nvSpPr>
      <dsp:spPr>
        <a:xfrm>
          <a:off x="434575" y="2317896"/>
          <a:ext cx="1396043" cy="83762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Experience from pilot projects</a:t>
          </a:r>
        </a:p>
      </dsp:txBody>
      <dsp:txXfrm>
        <a:off x="434575" y="2317896"/>
        <a:ext cx="1396043" cy="837626"/>
      </dsp:txXfrm>
    </dsp:sp>
    <dsp:sp modelId="{CC8F2D37-310C-434B-9476-61A52FD7E660}">
      <dsp:nvSpPr>
        <dsp:cNvPr id="0" name=""/>
        <dsp:cNvSpPr/>
      </dsp:nvSpPr>
      <dsp:spPr>
        <a:xfrm>
          <a:off x="3545952" y="2690989"/>
          <a:ext cx="29049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90490" y="45720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" kern="1200"/>
        </a:p>
      </dsp:txBody>
      <dsp:txXfrm>
        <a:off x="3683170" y="2735104"/>
        <a:ext cx="16054" cy="3210"/>
      </dsp:txXfrm>
    </dsp:sp>
    <dsp:sp modelId="{42C42DE2-7F2D-4F13-BA06-FA30CFF0B719}">
      <dsp:nvSpPr>
        <dsp:cNvPr id="0" name=""/>
        <dsp:cNvSpPr/>
      </dsp:nvSpPr>
      <dsp:spPr>
        <a:xfrm>
          <a:off x="2151709" y="2317896"/>
          <a:ext cx="1396043" cy="83762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Changes to related IGs</a:t>
          </a:r>
        </a:p>
      </dsp:txBody>
      <dsp:txXfrm>
        <a:off x="2151709" y="2317896"/>
        <a:ext cx="1396043" cy="837626"/>
      </dsp:txXfrm>
    </dsp:sp>
    <dsp:sp modelId="{94F64F88-2F72-4E16-AB89-E04083C5AFD8}">
      <dsp:nvSpPr>
        <dsp:cNvPr id="0" name=""/>
        <dsp:cNvSpPr/>
      </dsp:nvSpPr>
      <dsp:spPr>
        <a:xfrm>
          <a:off x="5263086" y="2690989"/>
          <a:ext cx="29049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90490" y="45720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" kern="1200"/>
        </a:p>
      </dsp:txBody>
      <dsp:txXfrm>
        <a:off x="5400304" y="2735104"/>
        <a:ext cx="16054" cy="3210"/>
      </dsp:txXfrm>
    </dsp:sp>
    <dsp:sp modelId="{3C13AB1E-F315-4CEB-9E94-B972EB64C419}">
      <dsp:nvSpPr>
        <dsp:cNvPr id="0" name=""/>
        <dsp:cNvSpPr/>
      </dsp:nvSpPr>
      <dsp:spPr>
        <a:xfrm>
          <a:off x="3868843" y="2317896"/>
          <a:ext cx="1396043" cy="83762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Ballot comments received</a:t>
          </a:r>
        </a:p>
      </dsp:txBody>
      <dsp:txXfrm>
        <a:off x="3868843" y="2317896"/>
        <a:ext cx="1396043" cy="837626"/>
      </dsp:txXfrm>
    </dsp:sp>
    <dsp:sp modelId="{58D01F61-0A67-4217-B57D-9245CA62B8BA}">
      <dsp:nvSpPr>
        <dsp:cNvPr id="0" name=""/>
        <dsp:cNvSpPr/>
      </dsp:nvSpPr>
      <dsp:spPr>
        <a:xfrm>
          <a:off x="5585976" y="2317896"/>
          <a:ext cx="1396043" cy="83762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Evolution of FHIR</a:t>
          </a:r>
        </a:p>
      </dsp:txBody>
      <dsp:txXfrm>
        <a:off x="5585976" y="2317896"/>
        <a:ext cx="1396043" cy="8376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3" cy="465797"/>
          </a:xfrm>
          <a:prstGeom prst="rect">
            <a:avLst/>
          </a:prstGeom>
        </p:spPr>
        <p:txBody>
          <a:bodyPr vert="horz" lIns="92958" tIns="46479" rIns="92958" bIns="4647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56550" y="0"/>
            <a:ext cx="3026833" cy="465797"/>
          </a:xfrm>
          <a:prstGeom prst="rect">
            <a:avLst/>
          </a:prstGeom>
        </p:spPr>
        <p:txBody>
          <a:bodyPr vert="horz" lIns="92958" tIns="46479" rIns="92958" bIns="46479" rtlCol="0"/>
          <a:lstStyle>
            <a:lvl1pPr algn="r">
              <a:defRPr sz="1200"/>
            </a:lvl1pPr>
          </a:lstStyle>
          <a:p>
            <a:fld id="{AFE76767-5322-D542-9E98-2A88DA212C5A}" type="datetimeFigureOut">
              <a:rPr lang="en-US" smtClean="0"/>
              <a:t>9/4/2020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7904"/>
            <a:ext cx="3026833" cy="465796"/>
          </a:xfrm>
          <a:prstGeom prst="rect">
            <a:avLst/>
          </a:prstGeom>
        </p:spPr>
        <p:txBody>
          <a:bodyPr vert="horz" lIns="92958" tIns="46479" rIns="92958" bIns="4647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56550" y="8817904"/>
            <a:ext cx="3026833" cy="465796"/>
          </a:xfrm>
          <a:prstGeom prst="rect">
            <a:avLst/>
          </a:prstGeom>
        </p:spPr>
        <p:txBody>
          <a:bodyPr vert="horz" lIns="92958" tIns="46479" rIns="92958" bIns="46479" rtlCol="0" anchor="b"/>
          <a:lstStyle>
            <a:lvl1pPr algn="r">
              <a:defRPr sz="1200"/>
            </a:lvl1pPr>
          </a:lstStyle>
          <a:p>
            <a:fld id="{CE03360C-7E85-A94C-B433-0840C7A6728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050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3" cy="465797"/>
          </a:xfrm>
          <a:prstGeom prst="rect">
            <a:avLst/>
          </a:prstGeom>
        </p:spPr>
        <p:txBody>
          <a:bodyPr vert="horz" lIns="92958" tIns="46479" rIns="92958" bIns="4647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56550" y="0"/>
            <a:ext cx="3026833" cy="465797"/>
          </a:xfrm>
          <a:prstGeom prst="rect">
            <a:avLst/>
          </a:prstGeom>
        </p:spPr>
        <p:txBody>
          <a:bodyPr vert="horz" lIns="92958" tIns="46479" rIns="92958" bIns="46479" rtlCol="0"/>
          <a:lstStyle>
            <a:lvl1pPr algn="r">
              <a:defRPr sz="1200"/>
            </a:lvl1pPr>
          </a:lstStyle>
          <a:p>
            <a:fld id="{E0531731-A2BA-4C42-8716-F6A84AD29816}" type="datetimeFigureOut">
              <a:rPr lang="en-US" smtClean="0"/>
              <a:t>9/4/2020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06438" y="1160463"/>
            <a:ext cx="5572125" cy="3133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58" tIns="46479" rIns="92958" bIns="4647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8500" y="4467781"/>
            <a:ext cx="5588000" cy="3655457"/>
          </a:xfrm>
          <a:prstGeom prst="rect">
            <a:avLst/>
          </a:prstGeom>
        </p:spPr>
        <p:txBody>
          <a:bodyPr vert="horz" lIns="92958" tIns="46479" rIns="92958" bIns="4647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26833" cy="465796"/>
          </a:xfrm>
          <a:prstGeom prst="rect">
            <a:avLst/>
          </a:prstGeom>
        </p:spPr>
        <p:txBody>
          <a:bodyPr vert="horz" lIns="92958" tIns="46479" rIns="92958" bIns="4647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56550" y="8817904"/>
            <a:ext cx="3026833" cy="465796"/>
          </a:xfrm>
          <a:prstGeom prst="rect">
            <a:avLst/>
          </a:prstGeom>
        </p:spPr>
        <p:txBody>
          <a:bodyPr vert="horz" lIns="92958" tIns="46479" rIns="92958" bIns="46479" rtlCol="0" anchor="b"/>
          <a:lstStyle>
            <a:lvl1pPr algn="r">
              <a:defRPr sz="1200"/>
            </a:lvl1pPr>
          </a:lstStyle>
          <a:p>
            <a:fld id="{D2014ADA-C32F-4A25-860A-73E6201801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962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014ADA-C32F-4A25-860A-73E62018010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761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014ADA-C32F-4A25-860A-73E62018010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558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044156" y="2568939"/>
            <a:ext cx="7655345" cy="389922"/>
          </a:xfrm>
        </p:spPr>
        <p:txBody>
          <a:bodyPr/>
          <a:lstStyle>
            <a:lvl1pPr marL="0" indent="0">
              <a:buFont typeface="Wingdings" pitchFamily="2" charset="2"/>
              <a:buNone/>
              <a:defRPr b="1" spc="0" baseline="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en-US" dirty="0"/>
              <a:t>Author</a:t>
            </a:r>
          </a:p>
        </p:txBody>
      </p:sp>
      <p:sp>
        <p:nvSpPr>
          <p:cNvPr id="9" name="Rectangle 9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1009528" y="368932"/>
            <a:ext cx="9662160" cy="1981200"/>
          </a:xfrm>
        </p:spPr>
        <p:txBody>
          <a:bodyPr anchor="b" anchorCtr="0">
            <a:normAutofit/>
          </a:bodyPr>
          <a:lstStyle>
            <a:lvl1pPr algn="l">
              <a:lnSpc>
                <a:spcPts val="4400"/>
              </a:lnSpc>
              <a:defRPr sz="40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0" name="Text Box 27"/>
          <p:cNvSpPr txBox="1">
            <a:spLocks noChangeArrowheads="1"/>
          </p:cNvSpPr>
          <p:nvPr/>
        </p:nvSpPr>
        <p:spPr bwMode="auto">
          <a:xfrm>
            <a:off x="987358" y="6550370"/>
            <a:ext cx="10442641" cy="2407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l" defTabSz="914400">
              <a:lnSpc>
                <a:spcPts val="1300"/>
              </a:lnSpc>
              <a:spcAft>
                <a:spcPct val="0"/>
              </a:spcAft>
            </a:pPr>
            <a:r>
              <a:rPr lang="en-US" altLang="en-US" sz="800" b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© 2020</a:t>
            </a:r>
            <a:r>
              <a:rPr lang="en-US" altLang="en-US" sz="8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en-US" sz="800" b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The MITRE Corporation. All rights reserved. </a:t>
            </a:r>
            <a:r>
              <a:rPr lang="en-US" sz="800" b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</a:rPr>
              <a:t>Approved for Public Release 19-3439. DIstribution Unlimited. HL7®, FHIR® and the flame design mark are the registered trademarks of Health Level Seven International.</a:t>
            </a:r>
          </a:p>
        </p:txBody>
      </p:sp>
      <p:cxnSp>
        <p:nvCxnSpPr>
          <p:cNvPr id="15" name="Straight Connector 14"/>
          <p:cNvCxnSpPr/>
          <p:nvPr/>
        </p:nvCxnSpPr>
        <p:spPr bwMode="auto">
          <a:xfrm>
            <a:off x="1098200" y="2448468"/>
            <a:ext cx="10593057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Straight Connector 15"/>
          <p:cNvCxnSpPr/>
          <p:nvPr/>
        </p:nvCxnSpPr>
        <p:spPr bwMode="auto">
          <a:xfrm>
            <a:off x="1098200" y="6534227"/>
            <a:ext cx="10593057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rgbClr val="C1CD23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0578" y="6250820"/>
            <a:ext cx="894007" cy="243820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715001" y="76201"/>
            <a:ext cx="6096000" cy="247649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1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5F9E"/>
                </a:solidFill>
                <a:effectLst/>
                <a:uLnTx/>
                <a:uFillTx/>
                <a:latin typeface="Arial" pitchFamily="34" charset="0"/>
                <a:ea typeface="Verdana" pitchFamily="34" charset="0"/>
                <a:cs typeface="Verdana" pitchFamily="34" charset="0"/>
              </a:rPr>
              <a:t>Organization Name Here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1066801" y="3086101"/>
            <a:ext cx="3416300" cy="447675"/>
          </a:xfr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20000"/>
              <a:buFont typeface="Wingdings" pitchFamily="2" charset="2"/>
              <a:buNone/>
              <a:defRPr lang="en-US" sz="1800" b="1" kern="1200" spc="0" baseline="0" dirty="0">
                <a:solidFill>
                  <a:schemeClr val="tx2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287338" indent="0">
              <a:buNone/>
              <a:defRPr/>
            </a:lvl2pPr>
            <a:lvl3pPr marL="515938" indent="0">
              <a:buNone/>
              <a:defRPr/>
            </a:lvl3pPr>
            <a:lvl4pPr marL="801688" indent="0">
              <a:buNone/>
              <a:defRPr/>
            </a:lvl4pPr>
            <a:lvl5pPr marL="1090613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04CEEF7-50A3-D341-B445-969BC24B2800}"/>
              </a:ext>
            </a:extLst>
          </p:cNvPr>
          <p:cNvSpPr/>
          <p:nvPr/>
        </p:nvSpPr>
        <p:spPr bwMode="auto">
          <a:xfrm>
            <a:off x="81480" y="0"/>
            <a:ext cx="99589" cy="2398143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618" tIns="60809" rIns="121618" bIns="60809" numCol="1" rtlCol="0" anchor="ctr" anchorCtr="0" compatLnSpc="1">
            <a:prstTxWarp prst="textNoShape">
              <a:avLst/>
            </a:prstTxWarp>
          </a:bodyPr>
          <a:lstStyle/>
          <a:p>
            <a:pPr marR="0" lvl="0" indent="0" algn="ctr" defTabSz="1216185" eaLnBrk="0" fontAlgn="base" hangingPunct="0">
              <a:lnSpc>
                <a:spcPts val="3325"/>
              </a:lnSpc>
              <a:spcBef>
                <a:spcPct val="0"/>
              </a:spcBef>
              <a:spcAft>
                <a:spcPts val="133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2394" b="1" i="0" u="none" strike="noStrike" cap="none" normalizeH="0" baseline="0" dirty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D247A2F-7238-A345-B6B9-2E8B5606DECA}"/>
              </a:ext>
            </a:extLst>
          </p:cNvPr>
          <p:cNvSpPr/>
          <p:nvPr/>
        </p:nvSpPr>
        <p:spPr bwMode="auto">
          <a:xfrm>
            <a:off x="81480" y="2510287"/>
            <a:ext cx="99589" cy="434771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7712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12800" y="274638"/>
            <a:ext cx="10972800" cy="71641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>
              <a:lnSpc>
                <a:spcPts val="3200"/>
              </a:lnSpc>
              <a:defRPr lang="en-US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812800" y="1396240"/>
            <a:ext cx="10972800" cy="50140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spcAft>
                <a:spcPts val="600"/>
              </a:spcAft>
              <a:defRPr lang="en-US" smtClean="0"/>
            </a:lvl1pPr>
            <a:lvl2pPr>
              <a:spcAft>
                <a:spcPts val="600"/>
              </a:spcAft>
              <a:defRPr lang="en-US" smtClean="0"/>
            </a:lvl2pPr>
            <a:lvl3pPr>
              <a:spcAft>
                <a:spcPts val="600"/>
              </a:spcAft>
              <a:defRPr lang="en-US" smtClean="0"/>
            </a:lvl3pPr>
            <a:lvl4pPr marL="1027113" indent="-280988">
              <a:buClr>
                <a:schemeClr val="tx2"/>
              </a:buClr>
              <a:defRPr lang="en-US" smtClean="0"/>
            </a:lvl4pPr>
            <a:lvl5pPr marL="1319213" indent="-228600">
              <a:buClr>
                <a:schemeClr val="tx2"/>
              </a:buClr>
              <a:buSzPct val="60000"/>
              <a:buFont typeface="Wingdings" pitchFamily="2" charset="2"/>
              <a:buChar char="q"/>
              <a:tabLst/>
              <a:defRPr lang="en-US" smtClean="0"/>
            </a:lvl5pPr>
            <a:lvl6pPr marL="1608138" indent="-228600">
              <a:buClr>
                <a:schemeClr val="tx2"/>
              </a:buClr>
              <a:buFont typeface="Helvetica LT Std" pitchFamily="34" charset="0"/>
              <a:buChar char="–"/>
              <a:tabLst/>
              <a:defRPr lang="en-US" smtClean="0"/>
            </a:lvl6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9777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812800" y="274638"/>
            <a:ext cx="10972800" cy="86836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>
              <a:lnSpc>
                <a:spcPts val="3200"/>
              </a:lnSpc>
              <a:defRPr lang="en-US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17630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9765908" y="64169"/>
            <a:ext cx="21389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000">
                <a:solidFill>
                  <a:srgbClr val="C1CD23"/>
                </a:solidFill>
                <a:latin typeface="Arial" pitchFamily="34" charset="0"/>
              </a:rPr>
              <a:t>|</a:t>
            </a:r>
            <a:r>
              <a:rPr lang="en-US" sz="1000">
                <a:latin typeface="Arial" pitchFamily="34" charset="0"/>
              </a:rPr>
              <a:t> </a:t>
            </a:r>
            <a:fld id="{295008BC-DA31-4D19-837B-EFA4386B05F5}" type="slidenum">
              <a:rPr 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sz="1000">
                <a:latin typeface="Arial" pitchFamily="34" charset="0"/>
              </a:rPr>
              <a:t> </a:t>
            </a:r>
            <a:r>
              <a:rPr lang="en-US" sz="1000">
                <a:solidFill>
                  <a:srgbClr val="C1CD23"/>
                </a:solidFill>
                <a:latin typeface="Arial" pitchFamily="34" charset="0"/>
              </a:rPr>
              <a:t>|</a:t>
            </a:r>
            <a:r>
              <a:rPr lang="en-US" sz="1000">
                <a:ea typeface="Verdana" pitchFamily="34" charset="0"/>
                <a:cs typeface="Verdana" pitchFamily="34" charset="0"/>
              </a:rPr>
              <a:t> </a:t>
            </a:r>
            <a:endParaRPr lang="en-US" sz="1000" dirty="0">
              <a:ea typeface="Verdana" pitchFamily="34" charset="0"/>
              <a:cs typeface="Verdana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1578" y="6517520"/>
            <a:ext cx="894007" cy="243820"/>
          </a:xfrm>
          <a:prstGeom prst="rect">
            <a:avLst/>
          </a:prstGeom>
        </p:spPr>
      </p:pic>
      <p:sp>
        <p:nvSpPr>
          <p:cNvPr id="10" name="Rectangle 9" descr="Artifact">
            <a:extLst>
              <a:ext uri="{FF2B5EF4-FFF2-40B4-BE49-F238E27FC236}">
                <a16:creationId xmlns:a16="http://schemas.microsoft.com/office/drawing/2014/main" id="{5B9214B6-702A-234D-8B33-5A25FECCDFD5}"/>
              </a:ext>
            </a:extLst>
          </p:cNvPr>
          <p:cNvSpPr/>
          <p:nvPr userDrawn="1"/>
        </p:nvSpPr>
        <p:spPr bwMode="auto">
          <a:xfrm>
            <a:off x="81483" y="1"/>
            <a:ext cx="99586" cy="121920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618" tIns="60809" rIns="121618" bIns="60809" numCol="1" rtlCol="0" anchor="ctr" anchorCtr="0" compatLnSpc="1">
            <a:prstTxWarp prst="textNoShape">
              <a:avLst/>
            </a:prstTxWarp>
          </a:bodyPr>
          <a:lstStyle/>
          <a:p>
            <a:pPr marR="0" lvl="0" indent="0" algn="ctr" defTabSz="1216185" eaLnBrk="0" fontAlgn="base" hangingPunct="0">
              <a:lnSpc>
                <a:spcPts val="3325"/>
              </a:lnSpc>
              <a:spcBef>
                <a:spcPct val="0"/>
              </a:spcBef>
              <a:spcAft>
                <a:spcPts val="133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2394" b="1" i="0" u="none" strike="noStrike" cap="none" normalizeH="0" baseline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11" name="Rectangle 10" descr="Artifact">
            <a:extLst>
              <a:ext uri="{FF2B5EF4-FFF2-40B4-BE49-F238E27FC236}">
                <a16:creationId xmlns:a16="http://schemas.microsoft.com/office/drawing/2014/main" id="{70A744D9-E910-BD40-8F7D-FBD8B322D6DD}"/>
              </a:ext>
            </a:extLst>
          </p:cNvPr>
          <p:cNvSpPr/>
          <p:nvPr userDrawn="1"/>
        </p:nvSpPr>
        <p:spPr bwMode="auto">
          <a:xfrm>
            <a:off x="81483" y="1371601"/>
            <a:ext cx="99586" cy="5486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618" tIns="60809" rIns="121618" bIns="60809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216185" rtl="0" eaLnBrk="0" fontAlgn="base" latinLnBrk="0" hangingPunct="0">
              <a:lnSpc>
                <a:spcPts val="3325"/>
              </a:lnSpc>
              <a:spcBef>
                <a:spcPct val="0"/>
              </a:spcBef>
              <a:spcAft>
                <a:spcPts val="133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2394" b="1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1472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0"/>
            <a:ext cx="800100" cy="68580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979084" y="2486024"/>
            <a:ext cx="8280400" cy="1666876"/>
          </a:xfrm>
        </p:spPr>
        <p:txBody>
          <a:bodyPr/>
          <a:lstStyle>
            <a:lvl1pPr marL="0" indent="0" algn="ctr">
              <a:buNone/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Section Header</a:t>
            </a:r>
            <a:br>
              <a:rPr lang="en-US" dirty="0"/>
            </a:br>
            <a:r>
              <a:rPr lang="en-US" dirty="0"/>
              <a:t>here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546100" y="2200275"/>
            <a:ext cx="11074400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" name="Straight Connector 8"/>
          <p:cNvCxnSpPr/>
          <p:nvPr/>
        </p:nvCxnSpPr>
        <p:spPr>
          <a:xfrm>
            <a:off x="546100" y="4343400"/>
            <a:ext cx="11074400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1578" y="6517520"/>
            <a:ext cx="894007" cy="24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255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0" y="1498597"/>
            <a:ext cx="5384800" cy="4525963"/>
          </a:xfrm>
        </p:spPr>
        <p:txBody>
          <a:bodyPr>
            <a:noAutofit/>
          </a:bodyPr>
          <a:lstStyle>
            <a:lvl1pPr>
              <a:defRPr sz="2000">
                <a:latin typeface="Arial" pitchFamily="34" charset="0"/>
              </a:defRPr>
            </a:lvl1pPr>
            <a:lvl2pPr>
              <a:defRPr sz="2000">
                <a:latin typeface="Arial" pitchFamily="34" charset="0"/>
              </a:defRPr>
            </a:lvl2pPr>
            <a:lvl3pPr>
              <a:defRPr sz="1800">
                <a:latin typeface="Arial" pitchFamily="34" charset="0"/>
              </a:defRPr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00800" y="1498597"/>
            <a:ext cx="5384800" cy="4525963"/>
          </a:xfrm>
        </p:spPr>
        <p:txBody>
          <a:bodyPr>
            <a:noAutofit/>
          </a:bodyPr>
          <a:lstStyle>
            <a:lvl1pPr>
              <a:defRPr sz="2000">
                <a:latin typeface="Arial" pitchFamily="34" charset="0"/>
              </a:defRPr>
            </a:lvl1pPr>
            <a:lvl2pPr>
              <a:defRPr sz="2000">
                <a:latin typeface="Arial" pitchFamily="34" charset="0"/>
              </a:defRPr>
            </a:lvl2pPr>
            <a:lvl3pPr>
              <a:defRPr sz="1800">
                <a:latin typeface="Arial" pitchFamily="34" charset="0"/>
              </a:defRPr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448250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2800" y="274638"/>
            <a:ext cx="10972800" cy="73284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0" y="1371602"/>
            <a:ext cx="10972800" cy="50196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 bwMode="auto">
          <a:xfrm>
            <a:off x="824411" y="1152882"/>
            <a:ext cx="10961189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" name="TextBox 12"/>
          <p:cNvSpPr txBox="1"/>
          <p:nvPr/>
        </p:nvSpPr>
        <p:spPr>
          <a:xfrm>
            <a:off x="9765908" y="64169"/>
            <a:ext cx="21389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000">
                <a:solidFill>
                  <a:srgbClr val="C1CD23"/>
                </a:solidFill>
                <a:latin typeface="Arial" pitchFamily="34" charset="0"/>
              </a:rPr>
              <a:t>|</a:t>
            </a:r>
            <a:r>
              <a:rPr lang="en-US" sz="1000">
                <a:latin typeface="Arial" pitchFamily="34" charset="0"/>
              </a:rPr>
              <a:t> </a:t>
            </a:r>
            <a:fld id="{295008BC-DA31-4D19-837B-EFA4386B05F5}" type="slidenum">
              <a:rPr 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sz="1000">
                <a:latin typeface="Arial" pitchFamily="34" charset="0"/>
              </a:rPr>
              <a:t> </a:t>
            </a:r>
            <a:r>
              <a:rPr lang="en-US" sz="1000">
                <a:solidFill>
                  <a:srgbClr val="C1CD23"/>
                </a:solidFill>
                <a:latin typeface="Arial" pitchFamily="34" charset="0"/>
              </a:rPr>
              <a:t>|</a:t>
            </a:r>
            <a:r>
              <a:rPr lang="en-US" sz="1000">
                <a:ea typeface="Verdana" pitchFamily="34" charset="0"/>
                <a:cs typeface="Verdana" pitchFamily="34" charset="0"/>
              </a:rPr>
              <a:t> </a:t>
            </a:r>
            <a:endParaRPr lang="en-US" sz="1000" dirty="0">
              <a:ea typeface="Verdana" pitchFamily="34" charset="0"/>
              <a:cs typeface="Verdana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1578" y="6517520"/>
            <a:ext cx="894007" cy="243820"/>
          </a:xfrm>
          <a:prstGeom prst="rect">
            <a:avLst/>
          </a:prstGeom>
        </p:spPr>
      </p:pic>
      <p:sp>
        <p:nvSpPr>
          <p:cNvPr id="18" name="Rectangle 17" descr="Artifact">
            <a:extLst>
              <a:ext uri="{FF2B5EF4-FFF2-40B4-BE49-F238E27FC236}">
                <a16:creationId xmlns:a16="http://schemas.microsoft.com/office/drawing/2014/main" id="{D8BD5371-3440-694B-9F72-DDA9C886621D}"/>
              </a:ext>
            </a:extLst>
          </p:cNvPr>
          <p:cNvSpPr/>
          <p:nvPr userDrawn="1"/>
        </p:nvSpPr>
        <p:spPr bwMode="auto">
          <a:xfrm>
            <a:off x="81483" y="1"/>
            <a:ext cx="99586" cy="121920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618" tIns="60809" rIns="121618" bIns="60809" numCol="1" rtlCol="0" anchor="ctr" anchorCtr="0" compatLnSpc="1">
            <a:prstTxWarp prst="textNoShape">
              <a:avLst/>
            </a:prstTxWarp>
          </a:bodyPr>
          <a:lstStyle/>
          <a:p>
            <a:pPr marR="0" lvl="0" indent="0" algn="ctr" defTabSz="1216185" eaLnBrk="0" fontAlgn="base" hangingPunct="0">
              <a:lnSpc>
                <a:spcPts val="3325"/>
              </a:lnSpc>
              <a:spcBef>
                <a:spcPct val="0"/>
              </a:spcBef>
              <a:spcAft>
                <a:spcPts val="133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2394" b="1" i="0" u="none" strike="noStrike" cap="none" normalizeH="0" baseline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19" name="Rectangle 18" descr="Artifact">
            <a:extLst>
              <a:ext uri="{FF2B5EF4-FFF2-40B4-BE49-F238E27FC236}">
                <a16:creationId xmlns:a16="http://schemas.microsoft.com/office/drawing/2014/main" id="{6E8ABE77-356C-484C-B8DE-3EC5E3523136}"/>
              </a:ext>
            </a:extLst>
          </p:cNvPr>
          <p:cNvSpPr/>
          <p:nvPr userDrawn="1"/>
        </p:nvSpPr>
        <p:spPr bwMode="auto">
          <a:xfrm>
            <a:off x="81483" y="1371601"/>
            <a:ext cx="99586" cy="5486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618" tIns="60809" rIns="121618" bIns="60809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216185" rtl="0" eaLnBrk="0" fontAlgn="base" latinLnBrk="0" hangingPunct="0">
              <a:lnSpc>
                <a:spcPts val="3325"/>
              </a:lnSpc>
              <a:spcBef>
                <a:spcPct val="0"/>
              </a:spcBef>
              <a:spcAft>
                <a:spcPts val="133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2394" b="1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150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5" r:id="rId3"/>
    <p:sldLayoutId id="2147483666" r:id="rId4"/>
    <p:sldLayoutId id="2147483667" r:id="rId5"/>
    <p:sldLayoutId id="2147483668" r:id="rId6"/>
  </p:sldLayoutIdLst>
  <p:hf sldNum="0" hdr="0" ftr="0" dt="0"/>
  <p:txStyles>
    <p:titleStyle>
      <a:lvl1pPr algn="l" defTabSz="914400" rtl="0" eaLnBrk="1" latinLnBrk="0" hangingPunct="1">
        <a:lnSpc>
          <a:spcPts val="3200"/>
        </a:lnSpc>
        <a:spcBef>
          <a:spcPct val="0"/>
        </a:spcBef>
        <a:buNone/>
        <a:defRPr lang="en-US" sz="3200" b="1" kern="1200">
          <a:solidFill>
            <a:schemeClr val="tx2"/>
          </a:solidFill>
          <a:latin typeface="Arial" pitchFamily="34" charset="0"/>
          <a:ea typeface="Verdana" pitchFamily="34" charset="0"/>
          <a:cs typeface="Arial" pitchFamily="34" charset="0"/>
        </a:defRPr>
      </a:lvl1pPr>
    </p:titleStyle>
    <p:bodyStyle>
      <a:lvl1pPr marL="231775" indent="-231775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20000"/>
        <a:buFont typeface="Wingdings" pitchFamily="2" charset="2"/>
        <a:buChar char="§"/>
        <a:defRPr sz="2000" b="1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515938" indent="-2286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Arial" pitchFamily="34" charset="0"/>
        <a:buChar char="–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747713" indent="-231775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10000"/>
        <a:buFont typeface="Wingdings" pitchFamily="2" charset="2"/>
        <a:buChar char="§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030288" indent="-2286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Arial" pitchFamily="34" charset="0"/>
        <a:buChar char="–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319213" indent="-2286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60000"/>
        <a:buFont typeface="Wingdings" pitchFamily="2" charset="2"/>
        <a:buChar char="q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1608138" indent="-2286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Helvetica LT Std" pitchFamily="34" charset="0"/>
        <a:buChar char="–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hyperlink" Target="https://chat.fhir.org/" TargetMode="External"/><Relationship Id="rId7" Type="http://schemas.openxmlformats.org/officeDocument/2006/relationships/image" Target="../media/image27.png"/><Relationship Id="rId2" Type="http://schemas.openxmlformats.org/officeDocument/2006/relationships/hyperlink" Target="https://confluence.hl7.org/display/FHIRI/FSH-Based+Implementation+Guide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hyperlink" Target="https://chat.fhir.org/#narrow/stream/215610-shorthand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uv/shorthand" TargetMode="External"/><Relationship Id="rId7" Type="http://schemas.openxmlformats.org/officeDocument/2006/relationships/hyperlink" Target="https://fshschool.org/docs/online/" TargetMode="External"/><Relationship Id="rId2" Type="http://schemas.openxmlformats.org/officeDocument/2006/relationships/hyperlink" Target="http://build.fhir.org/ig/HL7/fhir-shorthand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shschool.org/docs/downloads/" TargetMode="External"/><Relationship Id="rId5" Type="http://schemas.openxmlformats.org/officeDocument/2006/relationships/hyperlink" Target="https://fshschool.org/docs/tutorials/" TargetMode="External"/><Relationship Id="rId4" Type="http://schemas.openxmlformats.org/officeDocument/2006/relationships/hyperlink" Target="https://fshschool.org/docs/sushi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uv/shorthand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build.fhir.org/ig/HL7/fhir-shorthand/FSHQuickReference.pdf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fshschool.org/docs/sushi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hyperlink" Target="http://hl7.org/fhir/uv/shorthand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jpeg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build.fhir.org/ig/HL7/fhir-shorthand/reference.html#defining-items" TargetMode="External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jpeg"/><Relationship Id="rId11" Type="http://schemas.openxmlformats.org/officeDocument/2006/relationships/image" Target="../media/image17.png"/><Relationship Id="rId5" Type="http://schemas.openxmlformats.org/officeDocument/2006/relationships/image" Target="../media/image11.jpeg"/><Relationship Id="rId15" Type="http://schemas.openxmlformats.org/officeDocument/2006/relationships/image" Target="../media/image21.jpe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20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R4/references.html#Reference" TargetMode="External"/><Relationship Id="rId2" Type="http://schemas.openxmlformats.org/officeDocument/2006/relationships/hyperlink" Target="http://hl7.org/fhir/R4/patient-definitions.html#Patient.generalPractitione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hl7.org/fhir/R4/practitionerrole.html" TargetMode="External"/><Relationship Id="rId5" Type="http://schemas.openxmlformats.org/officeDocument/2006/relationships/hyperlink" Target="http://hl7.org/fhir/R4/practitioner.html" TargetMode="External"/><Relationship Id="rId4" Type="http://schemas.openxmlformats.org/officeDocument/2006/relationships/hyperlink" Target="http://hl7.org/fhir/R4/organization.html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build.fhir.org/ig/HL7/fhir-shorthand/overview.html#fsh-line-by-line-walkthrough" TargetMode="External"/><Relationship Id="rId4" Type="http://schemas.openxmlformats.org/officeDocument/2006/relationships/image" Target="../media/image5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hl7.org/fhir/us/core/StructureDefinition/us-core-patient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8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ValueSet/bodysite-laterality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D4455B2-B961-43D3-AECF-6FC9C0714D32}"/>
              </a:ext>
            </a:extLst>
          </p:cNvPr>
          <p:cNvSpPr>
            <a:spLocks noGrp="1"/>
          </p:cNvSpPr>
          <p:nvPr>
            <p:ph type="ctrTitle" sz="quarter"/>
          </p:nvPr>
        </p:nvSpPr>
        <p:spPr>
          <a:xfrm>
            <a:off x="2496265" y="2851289"/>
            <a:ext cx="7199467" cy="452220"/>
          </a:xfrm>
        </p:spPr>
        <p:txBody>
          <a:bodyPr>
            <a:normAutofit fontScale="90000"/>
          </a:bodyPr>
          <a:lstStyle/>
          <a:p>
            <a:r>
              <a:rPr lang="en-US"/>
              <a:t>Introduction to FHIR Shorthand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83E0E9-6F72-4C74-B481-2799D3E044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66801" y="6073852"/>
            <a:ext cx="3416300" cy="447675"/>
          </a:xfrm>
        </p:spPr>
        <p:txBody>
          <a:bodyPr/>
          <a:lstStyle/>
          <a:p>
            <a:r>
              <a:rPr lang="en-US" dirty="0"/>
              <a:t>September, 2020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2072A59-F017-48A0-A17B-693484BBC2B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25212" y="336473"/>
            <a:ext cx="6154226" cy="20574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351FB26-71C9-4895-839D-3604AFBF406D}"/>
              </a:ext>
            </a:extLst>
          </p:cNvPr>
          <p:cNvSpPr/>
          <p:nvPr/>
        </p:nvSpPr>
        <p:spPr>
          <a:xfrm>
            <a:off x="2354685" y="4671758"/>
            <a:ext cx="730300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>
                <a:solidFill>
                  <a:prstClr val="black"/>
                </a:solidFill>
              </a:rPr>
              <a:t>Mark Kramer</a:t>
            </a:r>
          </a:p>
          <a:p>
            <a:pPr lvl="0" algn="ctr"/>
            <a:r>
              <a:rPr lang="en-US">
                <a:solidFill>
                  <a:prstClr val="black"/>
                </a:solidFill>
              </a:rPr>
              <a:t>Chief Engineer, Health Innovation Center</a:t>
            </a:r>
          </a:p>
          <a:p>
            <a:pPr lvl="0" algn="ctr"/>
            <a:endParaRPr lang="en-US">
              <a:solidFill>
                <a:prstClr val="black"/>
              </a:solidFill>
            </a:endParaRPr>
          </a:p>
          <a:p>
            <a:pPr lvl="0" algn="ctr"/>
            <a:r>
              <a:rPr lang="en-US">
                <a:solidFill>
                  <a:prstClr val="black"/>
                </a:solidFill>
              </a:rPr>
              <a:t>Chris Moesel </a:t>
            </a:r>
          </a:p>
          <a:p>
            <a:pPr lvl="0" algn="ctr"/>
            <a:r>
              <a:rPr lang="en-US">
                <a:solidFill>
                  <a:prstClr val="black"/>
                </a:solidFill>
              </a:rPr>
              <a:t>Principal </a:t>
            </a:r>
            <a:r>
              <a:rPr lang="en-US"/>
              <a:t>Software Systems Engineer</a:t>
            </a:r>
            <a:r>
              <a:rPr lang="en-US">
                <a:solidFill>
                  <a:prstClr val="black"/>
                </a:solidFill>
              </a:rPr>
              <a:t> </a:t>
            </a:r>
          </a:p>
          <a:p>
            <a:pPr lvl="0" algn="ctr"/>
            <a:r>
              <a:rPr lang="en-US">
                <a:solidFill>
                  <a:prstClr val="black"/>
                </a:solidFill>
              </a:rPr>
              <a:t>MITRE Corporation</a:t>
            </a: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52B6F30-7D27-4BDA-9CBB-BC16F4890473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457304" y="3303509"/>
            <a:ext cx="3277392" cy="1561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090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88043-07AA-48D3-9C2E-63A7B79FE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Who is using FHIR Shorthand?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15EC2-7D88-448F-B49F-F8FD4EAAA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As of June 2020, ~40 Implementation Guide projects were using FSH</a:t>
            </a:r>
          </a:p>
          <a:p>
            <a:pPr lvl="1"/>
            <a:r>
              <a:rPr lang="en-US"/>
              <a:t>At least 6 balloted IGs</a:t>
            </a:r>
          </a:p>
          <a:p>
            <a:pPr lvl="1"/>
            <a:r>
              <a:rPr lang="en-US"/>
              <a:t>DaVinci Project IGs</a:t>
            </a:r>
          </a:p>
          <a:p>
            <a:pPr lvl="1"/>
            <a:r>
              <a:rPr lang="en-US"/>
              <a:t>COVID-19 IGs </a:t>
            </a:r>
          </a:p>
          <a:p>
            <a:pPr lvl="2"/>
            <a:r>
              <a:rPr lang="en-US"/>
              <a:t>Logica COVID-19 FHIR Profile Library IG</a:t>
            </a:r>
          </a:p>
          <a:p>
            <a:pPr lvl="2"/>
            <a:r>
              <a:rPr lang="en-US"/>
              <a:t>SANER (Situational Awareness for Novel Epidemic Response)</a:t>
            </a:r>
          </a:p>
          <a:p>
            <a:pPr lvl="1"/>
            <a:r>
              <a:rPr lang="en-US"/>
              <a:t>Affiliate IGs (UK, Belgium, Canada)</a:t>
            </a:r>
            <a:endParaRPr lang="en-US">
              <a:hlinkClick r:id="rId2"/>
            </a:endParaRPr>
          </a:p>
          <a:p>
            <a:pPr lvl="1"/>
            <a:endParaRPr lang="en-US"/>
          </a:p>
          <a:p>
            <a:r>
              <a:rPr lang="en-US"/>
              <a:t>Active community on Zulip (# shorthand stream)</a:t>
            </a:r>
          </a:p>
          <a:p>
            <a:pPr lvl="1"/>
            <a:r>
              <a:rPr lang="en-US"/>
              <a:t>10's of messages daily</a:t>
            </a:r>
            <a:endParaRPr lang="en-US">
              <a:hlinkClick r:id="rId3"/>
            </a:endParaRPr>
          </a:p>
          <a:p>
            <a:pPr lvl="1"/>
            <a:r>
              <a:rPr lang="en-US">
                <a:hlinkClick r:id="rId4"/>
              </a:rPr>
              <a:t>https://chat.fhir.org/#narrow/stream/215610-shorthand</a:t>
            </a:r>
            <a:r>
              <a:rPr lang="en-US"/>
              <a:t> </a:t>
            </a:r>
          </a:p>
          <a:p>
            <a:pPr lvl="1"/>
            <a:endParaRPr lang="en-US"/>
          </a:p>
        </p:txBody>
      </p:sp>
      <p:pic>
        <p:nvPicPr>
          <p:cNvPr id="1026" name="Picture 2" descr="Viet Nguyen HL7 Da Vinci Project - PMWC Precision Medicine World Conference">
            <a:extLst>
              <a:ext uri="{FF2B5EF4-FFF2-40B4-BE49-F238E27FC236}">
                <a16:creationId xmlns:a16="http://schemas.microsoft.com/office/drawing/2014/main" id="{610D88EE-AE1C-46D1-97AF-0478D2663C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9847588" y="2162555"/>
            <a:ext cx="1994807" cy="566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09726C-ACF5-4D22-8ADC-60E5B78EFDA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51379" y="4318768"/>
            <a:ext cx="1198583" cy="57837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DB3A5E3-B0EC-4361-93A2-C1B75CA28DD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83041" y="3505758"/>
            <a:ext cx="723900" cy="604838"/>
          </a:xfrm>
          <a:prstGeom prst="rect">
            <a:avLst/>
          </a:prstGeom>
        </p:spPr>
      </p:pic>
      <p:pic>
        <p:nvPicPr>
          <p:cNvPr id="12" name="Picture 8" descr="04/15/2020 PACIO Meeting-Connectathon Prep">
            <a:extLst>
              <a:ext uri="{FF2B5EF4-FFF2-40B4-BE49-F238E27FC236}">
                <a16:creationId xmlns:a16="http://schemas.microsoft.com/office/drawing/2014/main" id="{0C8A9B1D-A0E2-4590-8007-9D583D7B82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9847588" y="2782385"/>
            <a:ext cx="1854891" cy="601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2829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E1628-CE6D-4B78-9144-AB3006E8D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FHIR Shorthand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C7105-166A-4E4D-82D1-3E13E5EED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800" y="1246034"/>
            <a:ext cx="10972800" cy="488782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/>
              <a:t>FSH Language Specification:</a:t>
            </a:r>
          </a:p>
          <a:p>
            <a:pPr lvl="1"/>
            <a:r>
              <a:rPr lang="en-US">
                <a:hlinkClick r:id="rId2"/>
              </a:rPr>
              <a:t>http://build.fhir.org/ig/HL7/fhir-shorthand/</a:t>
            </a:r>
            <a:r>
              <a:rPr lang="en-US"/>
              <a:t>  -- Current version</a:t>
            </a:r>
          </a:p>
          <a:p>
            <a:pPr lvl="1"/>
            <a:r>
              <a:rPr lang="en-US">
                <a:hlinkClick r:id="rId3"/>
              </a:rPr>
              <a:t>http://hl7.org/fhir/uv/shorthand</a:t>
            </a:r>
            <a:r>
              <a:rPr lang="en-US"/>
              <a:t>   -- STU 1 version</a:t>
            </a:r>
          </a:p>
          <a:p>
            <a:pPr lvl="1"/>
            <a:endParaRPr lang="en-US"/>
          </a:p>
          <a:p>
            <a:pPr>
              <a:lnSpc>
                <a:spcPct val="150000"/>
              </a:lnSpc>
            </a:pPr>
            <a:r>
              <a:rPr lang="en-US" sz="2400"/>
              <a:t>School of FSH:</a:t>
            </a:r>
          </a:p>
          <a:p>
            <a:pPr lvl="1"/>
            <a:r>
              <a:rPr lang="en-US">
                <a:hlinkClick r:id="rId4"/>
              </a:rPr>
              <a:t>https://fshschool.org/docs/sushi/</a:t>
            </a:r>
            <a:r>
              <a:rPr lang="en-US"/>
              <a:t>   -- SUSHI Documentation</a:t>
            </a:r>
          </a:p>
          <a:p>
            <a:pPr lvl="1"/>
            <a:r>
              <a:rPr lang="en-US">
                <a:hlinkClick r:id="rId5"/>
              </a:rPr>
              <a:t>https://fshschool.org/docs/tutorials/</a:t>
            </a:r>
            <a:r>
              <a:rPr lang="en-US"/>
              <a:t> -- Hands-on tutorials</a:t>
            </a:r>
          </a:p>
          <a:p>
            <a:pPr lvl="1"/>
            <a:r>
              <a:rPr lang="en-US">
                <a:hlinkClick r:id="rId6"/>
              </a:rPr>
              <a:t>https://fshschool.org/docs/downloads/</a:t>
            </a:r>
            <a:r>
              <a:rPr lang="en-US"/>
              <a:t>  -- Download presentations (including this one)</a:t>
            </a:r>
          </a:p>
          <a:p>
            <a:pPr lvl="1"/>
            <a:r>
              <a:rPr lang="en-US">
                <a:hlinkClick r:id="rId7"/>
              </a:rPr>
              <a:t>https://fshschool.org/docs/online/</a:t>
            </a:r>
            <a:r>
              <a:rPr lang="en-US"/>
              <a:t>  -- Interactive FSH playground (beta)</a:t>
            </a:r>
          </a:p>
          <a:p>
            <a:pPr lvl="1"/>
            <a:endParaRPr lang="en-US"/>
          </a:p>
          <a:p>
            <a:endParaRPr lang="en-US"/>
          </a:p>
          <a:p>
            <a:pPr marL="287338" lvl="1" indent="0">
              <a:lnSpc>
                <a:spcPct val="150000"/>
              </a:lnSpc>
              <a:buNone/>
            </a:pPr>
            <a:endParaRPr lang="en-US" sz="2400" b="1"/>
          </a:p>
        </p:txBody>
      </p:sp>
    </p:spTree>
    <p:extLst>
      <p:ext uri="{BB962C8B-B14F-4D97-AF65-F5344CB8AC3E}">
        <p14:creationId xmlns:p14="http://schemas.microsoft.com/office/powerpoint/2010/main" val="2297329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6EDE4D-870B-4DD5-8CC8-2814C8374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321" y="328506"/>
            <a:ext cx="9119357" cy="62009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BD0037-9722-4838-9FE3-4C294E130FCB}"/>
              </a:ext>
            </a:extLst>
          </p:cNvPr>
          <p:cNvSpPr txBox="1"/>
          <p:nvPr/>
        </p:nvSpPr>
        <p:spPr>
          <a:xfrm>
            <a:off x="6292427" y="634322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hlinkClick r:id="rId3"/>
              </a:rPr>
              <a:t>http://hl7.org/fhir/uv/shorthand</a:t>
            </a: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02150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6128A7B-2530-49AA-BD05-3C0B074F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819" y="274638"/>
            <a:ext cx="11365781" cy="868362"/>
          </a:xfrm>
        </p:spPr>
        <p:txBody>
          <a:bodyPr/>
          <a:lstStyle/>
          <a:p>
            <a:r>
              <a:rPr lang="en-US"/>
              <a:t>Quick Reference Card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314AB5-2BAD-43F6-B134-32557B952958}"/>
              </a:ext>
            </a:extLst>
          </p:cNvPr>
          <p:cNvSpPr txBox="1"/>
          <p:nvPr/>
        </p:nvSpPr>
        <p:spPr>
          <a:xfrm>
            <a:off x="2570671" y="5825706"/>
            <a:ext cx="8114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>
                <a:ea typeface="Verdana" pitchFamily="34" charset="0"/>
                <a:cs typeface="Verdana" pitchFamily="34" charset="0"/>
              </a:rPr>
              <a:t>Syntax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7A4377-7AE0-4A36-B547-6A4830BB485F}"/>
              </a:ext>
            </a:extLst>
          </p:cNvPr>
          <p:cNvSpPr txBox="1"/>
          <p:nvPr/>
        </p:nvSpPr>
        <p:spPr>
          <a:xfrm>
            <a:off x="8677112" y="5825706"/>
            <a:ext cx="10839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>
                <a:ea typeface="Verdana" pitchFamily="34" charset="0"/>
                <a:cs typeface="Verdana" pitchFamily="34" charset="0"/>
              </a:rPr>
              <a:t>Examples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838F02-6940-4A9D-8FFC-41974B230B7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819" y="1595939"/>
            <a:ext cx="5535563" cy="415603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30A438E-C8AE-40ED-A23F-ACF311A8EAE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38325" y="1595940"/>
            <a:ext cx="5535563" cy="415603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43BE18A-CC9F-4990-A177-2F019222798E}"/>
              </a:ext>
            </a:extLst>
          </p:cNvPr>
          <p:cNvSpPr txBox="1"/>
          <p:nvPr/>
        </p:nvSpPr>
        <p:spPr>
          <a:xfrm>
            <a:off x="3289852" y="6355931"/>
            <a:ext cx="60969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>
                <a:hlinkClick r:id="rId4"/>
              </a:rPr>
              <a:t>http://build.fhir.org/ig/HL7/fhir-shorthand/FSHQuickReference.pdf</a:t>
            </a: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620212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9677F93-7177-410F-86B1-47CD44F94E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67872" y="290619"/>
            <a:ext cx="8715477" cy="54030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E6DA34-946E-4EB9-AC8B-24DCA386E139}"/>
              </a:ext>
            </a:extLst>
          </p:cNvPr>
          <p:cNvSpPr txBox="1"/>
          <p:nvPr/>
        </p:nvSpPr>
        <p:spPr>
          <a:xfrm>
            <a:off x="1728975" y="6037312"/>
            <a:ext cx="8193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>
                <a:ea typeface="Verdana" pitchFamily="34" charset="0"/>
                <a:cs typeface="Verdana" pitchFamily="34" charset="0"/>
              </a:rPr>
              <a:t>This is where the SUSHI documentation now lives (</a:t>
            </a:r>
            <a:r>
              <a:rPr lang="en-US" sz="1800">
                <a:hlinkClick r:id="rId4"/>
              </a:rPr>
              <a:t>https://fshschool.org/docs/sushi/</a:t>
            </a:r>
            <a:r>
              <a:rPr lang="en-US" sz="1800"/>
              <a:t>)</a:t>
            </a:r>
            <a:endParaRPr lang="en-US" sz="1600"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8544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5522F95-D0CA-4065-B6FC-EAE4AA6E0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41" y="385711"/>
            <a:ext cx="11898086" cy="6106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3025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9B19E-21F7-49F5-BFDD-BC7001BE6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Current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849B1-DE5A-4DCD-82F2-D1FE4472F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799" y="1396240"/>
            <a:ext cx="5726794" cy="5273981"/>
          </a:xfrm>
        </p:spPr>
        <p:txBody>
          <a:bodyPr>
            <a:normAutofit/>
          </a:bodyPr>
          <a:lstStyle/>
          <a:p>
            <a:r>
              <a:rPr lang="en-US"/>
              <a:t>FSH just turned one year old</a:t>
            </a:r>
          </a:p>
          <a:p>
            <a:r>
              <a:rPr lang="en-US"/>
              <a:t>FSH STU 1 has just been published</a:t>
            </a:r>
          </a:p>
          <a:p>
            <a:pPr lvl="1"/>
            <a:r>
              <a:rPr lang="en-US">
                <a:hlinkClick r:id="rId2"/>
              </a:rPr>
              <a:t>http://hl7.org/fhir/uv/shorthand</a:t>
            </a:r>
            <a:r>
              <a:rPr lang="en-US"/>
              <a:t> </a:t>
            </a:r>
          </a:p>
          <a:p>
            <a:endParaRPr lang="en-US"/>
          </a:p>
          <a:p>
            <a:r>
              <a:rPr lang="en-US"/>
              <a:t>There are significant new features planned</a:t>
            </a:r>
          </a:p>
          <a:p>
            <a:pPr lvl="1"/>
            <a:r>
              <a:rPr lang="en-US"/>
              <a:t>Covered in "Wicked Shorthand"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3A76D6-4BB9-44A4-AE83-AE82E927317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97300" y="4043186"/>
            <a:ext cx="2709123" cy="197495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D6A2F76-0E7F-4254-B83A-657F76F0ED67}"/>
              </a:ext>
            </a:extLst>
          </p:cNvPr>
          <p:cNvSpPr/>
          <p:nvPr/>
        </p:nvSpPr>
        <p:spPr>
          <a:xfrm>
            <a:off x="6797300" y="1287168"/>
            <a:ext cx="2709123" cy="2765962"/>
          </a:xfrm>
          <a:prstGeom prst="rect">
            <a:avLst/>
          </a:prstGeom>
          <a:solidFill>
            <a:srgbClr val="00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437DD81-B6EA-425E-8C95-55E88D90BBFD}"/>
              </a:ext>
            </a:extLst>
          </p:cNvPr>
          <p:cNvGrpSpPr/>
          <p:nvPr/>
        </p:nvGrpSpPr>
        <p:grpSpPr>
          <a:xfrm>
            <a:off x="7335206" y="2035402"/>
            <a:ext cx="1188020" cy="2558608"/>
            <a:chOff x="6609299" y="1975056"/>
            <a:chExt cx="1188020" cy="2558608"/>
          </a:xfrm>
        </p:grpSpPr>
        <p:pic>
          <p:nvPicPr>
            <p:cNvPr id="2054" name="Picture 6">
              <a:extLst>
                <a:ext uri="{FF2B5EF4-FFF2-40B4-BE49-F238E27FC236}">
                  <a16:creationId xmlns:a16="http://schemas.microsoft.com/office/drawing/2014/main" id="{26167C0B-B142-4D5D-8A6D-7F1CC83795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09299" y="2403850"/>
              <a:ext cx="1051596" cy="21298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 descr="Does PicSafe support FHIR connectivity?">
              <a:extLst>
                <a:ext uri="{FF2B5EF4-FFF2-40B4-BE49-F238E27FC236}">
                  <a16:creationId xmlns:a16="http://schemas.microsoft.com/office/drawing/2014/main" id="{D9359FC2-9362-4643-A4C9-EE0B4F4204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39732" y="1975056"/>
              <a:ext cx="857587" cy="8575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4714143-A2F0-4B38-B932-841C8E4805D3}"/>
              </a:ext>
            </a:extLst>
          </p:cNvPr>
          <p:cNvSpPr txBox="1"/>
          <p:nvPr/>
        </p:nvSpPr>
        <p:spPr>
          <a:xfrm>
            <a:off x="9572393" y="5169461"/>
            <a:ext cx="20425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>
                <a:ea typeface="Verdana" pitchFamily="34" charset="0"/>
                <a:cs typeface="Verdana" pitchFamily="34" charset="0"/>
              </a:rPr>
              <a:t>(This is a FSH cake)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0AE1533-FAA6-4C77-A881-84D2ABADCD43}"/>
              </a:ext>
            </a:extLst>
          </p:cNvPr>
          <p:cNvCxnSpPr>
            <a:cxnSpLocks/>
          </p:cNvCxnSpPr>
          <p:nvPr/>
        </p:nvCxnSpPr>
        <p:spPr>
          <a:xfrm flipH="1">
            <a:off x="9174826" y="5365831"/>
            <a:ext cx="39756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13415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A5FB7-9603-4C06-8254-1B76211A9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FHIR Shorthand Training Overview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C7E046-765F-4DD6-A96B-3DBDD3846D8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97701" y="3378624"/>
            <a:ext cx="1073680" cy="5116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843918-965D-40C8-BB7C-778934220B7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472250" y="3311474"/>
            <a:ext cx="1954722" cy="57882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C822914-7745-4561-BF5B-78A9EBC373B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5072462" y="2421134"/>
            <a:ext cx="3426677" cy="22606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749AA94-ECB7-465F-AB1E-2AD159C3268D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clrChange>
              <a:clrFrom>
                <a:srgbClr val="FFFFFD"/>
              </a:clrFrom>
              <a:clrTo>
                <a:srgbClr val="FFFF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260"/>
          <a:stretch/>
        </p:blipFill>
        <p:spPr>
          <a:xfrm>
            <a:off x="0" y="1594077"/>
            <a:ext cx="5927485" cy="46434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83C8B56-172E-406A-9D71-D728AA396B5C}"/>
              </a:ext>
            </a:extLst>
          </p:cNvPr>
          <p:cNvSpPr txBox="1"/>
          <p:nvPr/>
        </p:nvSpPr>
        <p:spPr>
          <a:xfrm>
            <a:off x="2318657" y="5898961"/>
            <a:ext cx="2279791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Wicked Shorthand</a:t>
            </a:r>
          </a:p>
          <a:p>
            <a:pPr algn="ctr"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"Shark"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42D966-1665-48A7-AC31-39F3BE4AA289}"/>
              </a:ext>
            </a:extLst>
          </p:cNvPr>
          <p:cNvSpPr txBox="1"/>
          <p:nvPr/>
        </p:nvSpPr>
        <p:spPr>
          <a:xfrm>
            <a:off x="5405094" y="5108737"/>
            <a:ext cx="2579552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Advanced Shorthand</a:t>
            </a:r>
          </a:p>
          <a:p>
            <a:pPr algn="ctr"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"Tuna"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606C4F-991D-487B-99F7-7F05479188AD}"/>
              </a:ext>
            </a:extLst>
          </p:cNvPr>
          <p:cNvSpPr txBox="1"/>
          <p:nvPr/>
        </p:nvSpPr>
        <p:spPr>
          <a:xfrm>
            <a:off x="8416316" y="4469127"/>
            <a:ext cx="2066591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Basic Shorthand</a:t>
            </a:r>
          </a:p>
          <a:p>
            <a:pPr algn="ctr"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"Mackerel"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6302B3-FA6B-4E68-8882-2D2317F202BE}"/>
              </a:ext>
            </a:extLst>
          </p:cNvPr>
          <p:cNvSpPr txBox="1"/>
          <p:nvPr/>
        </p:nvSpPr>
        <p:spPr>
          <a:xfrm>
            <a:off x="10242425" y="3890301"/>
            <a:ext cx="1949573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Intro Shorthand</a:t>
            </a:r>
          </a:p>
          <a:p>
            <a:pPr algn="ctr"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"Krill"</a:t>
            </a:r>
          </a:p>
        </p:txBody>
      </p:sp>
    </p:spTree>
    <p:extLst>
      <p:ext uri="{BB962C8B-B14F-4D97-AF65-F5344CB8AC3E}">
        <p14:creationId xmlns:p14="http://schemas.microsoft.com/office/powerpoint/2010/main" val="28552586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EC3A8-CB57-4B04-B3F4-9FE6F21CD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New FSHing Equipment (Beta)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60CF4B-DA3B-4411-A90C-7E7BECF262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b="1"/>
              <a:t>GoFSH</a:t>
            </a:r>
            <a:r>
              <a:rPr lang="en-US"/>
              <a:t> -- turn existing IGs into Shorthand</a:t>
            </a:r>
          </a:p>
          <a:p>
            <a:pPr>
              <a:lnSpc>
                <a:spcPct val="150000"/>
              </a:lnSpc>
            </a:pPr>
            <a:r>
              <a:rPr lang="en-US" b="1"/>
              <a:t>FSH School</a:t>
            </a:r>
            <a:r>
              <a:rPr lang="en-US"/>
              <a:t> -- a site for learning and experimentation</a:t>
            </a:r>
          </a:p>
          <a:p>
            <a:pPr>
              <a:lnSpc>
                <a:spcPct val="150000"/>
              </a:lnSpc>
            </a:pPr>
            <a:r>
              <a:rPr lang="en-US" b="1"/>
              <a:t>FSH Online</a:t>
            </a:r>
            <a:r>
              <a:rPr lang="en-US"/>
              <a:t> -- interactive FHIR Shorthand</a:t>
            </a:r>
          </a:p>
          <a:p>
            <a:pPr>
              <a:lnSpc>
                <a:spcPct val="150000"/>
              </a:lnSpc>
            </a:pPr>
            <a:r>
              <a:rPr lang="en-US" b="1"/>
              <a:t>FSHing Trip</a:t>
            </a:r>
            <a:r>
              <a:rPr lang="en-US"/>
              <a:t> -- roundtripping from StructureDefinition to FSH and back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6120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D4455B2-B961-43D3-AECF-6FC9C0714D32}"/>
              </a:ext>
            </a:extLst>
          </p:cNvPr>
          <p:cNvSpPr>
            <a:spLocks noGrp="1"/>
          </p:cNvSpPr>
          <p:nvPr>
            <p:ph type="ctrTitle" sz="quarter"/>
          </p:nvPr>
        </p:nvSpPr>
        <p:spPr>
          <a:xfrm>
            <a:off x="2001328" y="2769781"/>
            <a:ext cx="8189344" cy="452220"/>
          </a:xfrm>
        </p:spPr>
        <p:txBody>
          <a:bodyPr>
            <a:normAutofit fontScale="90000"/>
          </a:bodyPr>
          <a:lstStyle/>
          <a:p>
            <a:r>
              <a:rPr lang="en-US"/>
              <a:t>Tutorial: Beginning FHIR Shorthand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83E0E9-6F72-4C74-B481-2799D3E044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66801" y="6073852"/>
            <a:ext cx="3416300" cy="447675"/>
          </a:xfrm>
        </p:spPr>
        <p:txBody>
          <a:bodyPr/>
          <a:lstStyle/>
          <a:p>
            <a:r>
              <a:rPr lang="en-US" dirty="0"/>
              <a:t>September, 2020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2072A59-F017-48A0-A17B-693484BBC2B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25212" y="336473"/>
            <a:ext cx="6154226" cy="20574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351FB26-71C9-4895-839D-3604AFBF406D}"/>
              </a:ext>
            </a:extLst>
          </p:cNvPr>
          <p:cNvSpPr/>
          <p:nvPr/>
        </p:nvSpPr>
        <p:spPr>
          <a:xfrm>
            <a:off x="2444494" y="4681803"/>
            <a:ext cx="730300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>
                <a:solidFill>
                  <a:prstClr val="black"/>
                </a:solidFill>
              </a:rPr>
              <a:t>Mark Kramer</a:t>
            </a:r>
          </a:p>
          <a:p>
            <a:pPr lvl="0" algn="ctr"/>
            <a:r>
              <a:rPr lang="en-US">
                <a:solidFill>
                  <a:prstClr val="black"/>
                </a:solidFill>
              </a:rPr>
              <a:t>Chief Engineer for Health Technical Center</a:t>
            </a:r>
          </a:p>
          <a:p>
            <a:pPr lvl="0" algn="ctr"/>
            <a:endParaRPr lang="en-US">
              <a:solidFill>
                <a:prstClr val="black"/>
              </a:solidFill>
            </a:endParaRPr>
          </a:p>
          <a:p>
            <a:pPr lvl="0" algn="ctr"/>
            <a:r>
              <a:rPr lang="en-US">
                <a:solidFill>
                  <a:prstClr val="black"/>
                </a:solidFill>
              </a:rPr>
              <a:t>Chris Moesel </a:t>
            </a:r>
          </a:p>
          <a:p>
            <a:pPr lvl="0" algn="ctr"/>
            <a:r>
              <a:rPr lang="en-US">
                <a:solidFill>
                  <a:prstClr val="black"/>
                </a:solidFill>
              </a:rPr>
              <a:t>Principal </a:t>
            </a:r>
            <a:r>
              <a:rPr lang="en-US"/>
              <a:t>Software Systems Engineer</a:t>
            </a:r>
            <a:r>
              <a:rPr lang="en-US">
                <a:solidFill>
                  <a:prstClr val="black"/>
                </a:solidFill>
              </a:rPr>
              <a:t> </a:t>
            </a:r>
          </a:p>
          <a:p>
            <a:pPr lvl="0" algn="ctr"/>
            <a:r>
              <a:rPr lang="en-US">
                <a:solidFill>
                  <a:prstClr val="black"/>
                </a:solidFill>
              </a:rPr>
              <a:t>MITRE Corporation</a:t>
            </a: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3F8BA0-699B-41EA-B975-0D597E22ACA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395824" y="3482329"/>
            <a:ext cx="3400346" cy="100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0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59B49326-D5EE-4A1F-A027-C1F87AA95EF0}"/>
              </a:ext>
            </a:extLst>
          </p:cNvPr>
          <p:cNvSpPr txBox="1">
            <a:spLocks/>
          </p:cNvSpPr>
          <p:nvPr/>
        </p:nvSpPr>
        <p:spPr>
          <a:xfrm>
            <a:off x="613647" y="450908"/>
            <a:ext cx="8073153" cy="78232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3200"/>
              </a:lnSpc>
              <a:spcBef>
                <a:spcPct val="0"/>
              </a:spcBef>
              <a:buNone/>
              <a:defRPr lang="en-US" sz="3200" b="1" kern="1200">
                <a:solidFill>
                  <a:schemeClr val="tx2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en-US"/>
              <a:t>FHIR Shorthand and SUSHI Team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0AC324-3BC3-4C1C-9AEC-9BA63E7C59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9627" y="2206309"/>
            <a:ext cx="1790700" cy="2238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FBB3F23-1939-4083-B6D3-99B89A8C1F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3058" y="2206309"/>
            <a:ext cx="1790700" cy="22383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2F6511-3D35-416F-BC58-D1164CC8F0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6489" y="2206309"/>
            <a:ext cx="1790700" cy="22383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08A0276-D6C1-442B-93D1-D1340740D0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6196" y="2206309"/>
            <a:ext cx="1790700" cy="22383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02C7AAE-88A6-4E43-8603-0C8998EF1509}"/>
              </a:ext>
            </a:extLst>
          </p:cNvPr>
          <p:cNvSpPr txBox="1"/>
          <p:nvPr/>
        </p:nvSpPr>
        <p:spPr>
          <a:xfrm>
            <a:off x="3503597" y="4531145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Julia Afeltra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CD71687-C8F3-41E9-B48D-C45B63D655F7}"/>
              </a:ext>
            </a:extLst>
          </p:cNvPr>
          <p:cNvSpPr txBox="1"/>
          <p:nvPr/>
        </p:nvSpPr>
        <p:spPr>
          <a:xfrm>
            <a:off x="1631708" y="4531145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Chris Moesel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6FCCDD2-2B48-4C40-8DDC-72667B2262E5}"/>
              </a:ext>
            </a:extLst>
          </p:cNvPr>
          <p:cNvSpPr txBox="1"/>
          <p:nvPr/>
        </p:nvSpPr>
        <p:spPr>
          <a:xfrm>
            <a:off x="5386170" y="4531145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Nick Freiter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D84BCE-85F1-4D88-AD65-DAAE7DB3D934}"/>
              </a:ext>
            </a:extLst>
          </p:cNvPr>
          <p:cNvSpPr txBox="1"/>
          <p:nvPr/>
        </p:nvSpPr>
        <p:spPr>
          <a:xfrm>
            <a:off x="7046511" y="4531145"/>
            <a:ext cx="1770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Mint Thompson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2F9408-6B19-4324-A0E9-534ED332427F}"/>
              </a:ext>
            </a:extLst>
          </p:cNvPr>
          <p:cNvSpPr txBox="1"/>
          <p:nvPr/>
        </p:nvSpPr>
        <p:spPr>
          <a:xfrm>
            <a:off x="8960519" y="453114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Mark Kramer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A062CD5-2701-4278-B191-D0211E227650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200"/>
          <a:stretch/>
        </p:blipFill>
        <p:spPr>
          <a:xfrm>
            <a:off x="8874578" y="2212229"/>
            <a:ext cx="1690246" cy="2232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6210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08536-55B3-4614-A674-4C429D522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Mackerel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510EA-F253-43B9-884C-00EE68515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Projects</a:t>
            </a:r>
          </a:p>
          <a:p>
            <a:r>
              <a:rPr lang="en-US"/>
              <a:t>Items</a:t>
            </a:r>
          </a:p>
          <a:p>
            <a:r>
              <a:rPr lang="en-US"/>
              <a:t>Language Elements</a:t>
            </a:r>
          </a:p>
          <a:p>
            <a:r>
              <a:rPr lang="en-US"/>
              <a:t>Walk-Through Example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363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701A4-3100-43ED-8F4F-AC24DBBE4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FSH Projects (aka "FSH Tank")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341FACDA-DDFE-44E5-812E-AC2076ED921A}"/>
              </a:ext>
            </a:extLst>
          </p:cNvPr>
          <p:cNvSpPr txBox="1"/>
          <p:nvPr/>
        </p:nvSpPr>
        <p:spPr>
          <a:xfrm>
            <a:off x="6108411" y="1910084"/>
            <a:ext cx="510351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One FSH </a:t>
            </a:r>
            <a:r>
              <a:rPr lang="en-US" sz="2400">
                <a:ea typeface="Verdana" pitchFamily="34" charset="0"/>
                <a:cs typeface="Verdana" pitchFamily="34" charset="0"/>
              </a:rPr>
              <a:t>Project ↔ One IG</a:t>
            </a:r>
          </a:p>
          <a:p>
            <a:endParaRPr 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Items can appear in any order within </a:t>
            </a:r>
            <a:r>
              <a:rPr lang="en-US" sz="2400" b="1"/>
              <a:t>.fsh</a:t>
            </a:r>
            <a:r>
              <a:rPr lang="en-US" sz="2400"/>
              <a:t> files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Items can be moved around within a file or to other </a:t>
            </a:r>
            <a:r>
              <a:rPr lang="en-US" sz="2400" b="1"/>
              <a:t>.fsh</a:t>
            </a:r>
            <a:r>
              <a:rPr lang="en-US" sz="2400"/>
              <a:t> files in the same project without affecting the interpretation of the content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E51F581-2B5B-4EF7-B2DE-303CE2D4F2F5}"/>
              </a:ext>
            </a:extLst>
          </p:cNvPr>
          <p:cNvGrpSpPr/>
          <p:nvPr/>
        </p:nvGrpSpPr>
        <p:grpSpPr>
          <a:xfrm>
            <a:off x="980070" y="1237754"/>
            <a:ext cx="4963886" cy="5489618"/>
            <a:chOff x="980070" y="1368382"/>
            <a:chExt cx="4963886" cy="5489618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70EE8B1C-9583-4E8B-87C7-09F504FA14E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980070" y="1368382"/>
              <a:ext cx="4963886" cy="54896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02C1D43B-D3E2-4F80-A056-E78B876A6A2C}"/>
                </a:ext>
              </a:extLst>
            </p:cNvPr>
            <p:cNvGrpSpPr/>
            <p:nvPr/>
          </p:nvGrpSpPr>
          <p:grpSpPr>
            <a:xfrm>
              <a:off x="3910910" y="3082758"/>
              <a:ext cx="1525587" cy="2927097"/>
              <a:chOff x="4050544" y="2587811"/>
              <a:chExt cx="1525587" cy="2927097"/>
            </a:xfrm>
          </p:grpSpPr>
          <p:pic>
            <p:nvPicPr>
              <p:cNvPr id="7" name="Picture 6" descr="File Icons - Free Download, PNG and SVG">
                <a:extLst>
                  <a:ext uri="{FF2B5EF4-FFF2-40B4-BE49-F238E27FC236}">
                    <a16:creationId xmlns:a16="http://schemas.microsoft.com/office/drawing/2014/main" id="{15429962-BCC7-4822-82C7-D0F5DEE0691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4051141" y="2587811"/>
                <a:ext cx="1524000" cy="5592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2" name="Picture 11" descr="File Icons - Free Download, PNG and SVG">
                <a:extLst>
                  <a:ext uri="{FF2B5EF4-FFF2-40B4-BE49-F238E27FC236}">
                    <a16:creationId xmlns:a16="http://schemas.microsoft.com/office/drawing/2014/main" id="{C4257EF0-16F4-45E9-9C0E-D7330EB9062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4050544" y="5234794"/>
                <a:ext cx="1524000" cy="2801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6" name="Picture 4" descr="File Icons - Free Download, PNG and SVG">
                <a:extLst>
                  <a:ext uri="{FF2B5EF4-FFF2-40B4-BE49-F238E27FC236}">
                    <a16:creationId xmlns:a16="http://schemas.microsoft.com/office/drawing/2014/main" id="{0AE46CB8-A4ED-4D87-9D83-F5132A1EEC0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4052131" y="3103761"/>
                <a:ext cx="1524000" cy="216267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F912D04-20B3-444C-9AE9-7C7226FE14BE}"/>
                </a:ext>
              </a:extLst>
            </p:cNvPr>
            <p:cNvGrpSpPr/>
            <p:nvPr/>
          </p:nvGrpSpPr>
          <p:grpSpPr>
            <a:xfrm>
              <a:off x="2602816" y="3430396"/>
              <a:ext cx="1535213" cy="2148946"/>
              <a:chOff x="2742450" y="2935449"/>
              <a:chExt cx="1535213" cy="2148946"/>
            </a:xfrm>
          </p:grpSpPr>
          <p:pic>
            <p:nvPicPr>
              <p:cNvPr id="9" name="Picture 8" descr="File Icons - Free Download, PNG and SVG">
                <a:extLst>
                  <a:ext uri="{FF2B5EF4-FFF2-40B4-BE49-F238E27FC236}">
                    <a16:creationId xmlns:a16="http://schemas.microsoft.com/office/drawing/2014/main" id="{8D4061C4-3909-4FE1-AE01-136DC9D3E10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2753663" y="2935449"/>
                <a:ext cx="1524000" cy="5592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10" descr="File Icons - Free Download, PNG and SVG">
                <a:extLst>
                  <a:ext uri="{FF2B5EF4-FFF2-40B4-BE49-F238E27FC236}">
                    <a16:creationId xmlns:a16="http://schemas.microsoft.com/office/drawing/2014/main" id="{0BA29B2A-3742-4623-827F-91315EB5FBA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2742450" y="4804281"/>
                <a:ext cx="1524000" cy="2801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5" name="Picture 4" descr="File Icons - Free Download, PNG and SVG">
                <a:extLst>
                  <a:ext uri="{FF2B5EF4-FFF2-40B4-BE49-F238E27FC236}">
                    <a16:creationId xmlns:a16="http://schemas.microsoft.com/office/drawing/2014/main" id="{99F00A7F-C3EE-4AD0-B705-571F00A77F2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2747550" y="3440922"/>
                <a:ext cx="1524000" cy="135779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8865498F-3F3B-48C4-A1A2-42B1273C5133}"/>
                </a:ext>
              </a:extLst>
            </p:cNvPr>
            <p:cNvGrpSpPr/>
            <p:nvPr/>
          </p:nvGrpSpPr>
          <p:grpSpPr>
            <a:xfrm>
              <a:off x="1370979" y="2880796"/>
              <a:ext cx="1525442" cy="3785729"/>
              <a:chOff x="1510613" y="2385849"/>
              <a:chExt cx="1525442" cy="3785729"/>
            </a:xfrm>
          </p:grpSpPr>
          <p:pic>
            <p:nvPicPr>
              <p:cNvPr id="4" name="Picture 4" descr="File Icons - Free Download, PNG and SVG">
                <a:extLst>
                  <a:ext uri="{FF2B5EF4-FFF2-40B4-BE49-F238E27FC236}">
                    <a16:creationId xmlns:a16="http://schemas.microsoft.com/office/drawing/2014/main" id="{648AAE25-D6DA-4672-B59C-CAB4C422B43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1512055" y="2936818"/>
                <a:ext cx="1524000" cy="29546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" name="Picture 4" descr="File Icons - Free Download, PNG and SVG">
                <a:extLst>
                  <a:ext uri="{FF2B5EF4-FFF2-40B4-BE49-F238E27FC236}">
                    <a16:creationId xmlns:a16="http://schemas.microsoft.com/office/drawing/2014/main" id="{AA6526F5-D8AD-4F66-9473-5F69C1F6534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1510613" y="5891464"/>
                <a:ext cx="1524000" cy="2801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" name="Picture 9" descr="File Icons - Free Download, PNG and SVG">
                <a:extLst>
                  <a:ext uri="{FF2B5EF4-FFF2-40B4-BE49-F238E27FC236}">
                    <a16:creationId xmlns:a16="http://schemas.microsoft.com/office/drawing/2014/main" id="{0713DE9C-DBA6-4CEC-B0D4-D07AD1E8D64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1512055" y="2385849"/>
                <a:ext cx="1524000" cy="5592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438FA06-FAA2-4FEE-A9A7-BB81E66D289E}"/>
                </a:ext>
              </a:extLst>
            </p:cNvPr>
            <p:cNvSpPr txBox="1"/>
            <p:nvPr/>
          </p:nvSpPr>
          <p:spPr>
            <a:xfrm>
              <a:off x="1716679" y="2567659"/>
              <a:ext cx="8354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600">
                  <a:ea typeface="Verdana" pitchFamily="34" charset="0"/>
                  <a:cs typeface="Verdana" pitchFamily="34" charset="0"/>
                </a:rPr>
                <a:t>.fsh file</a:t>
              </a:r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56ACC913-A6E9-49D1-8D1C-E0B163BCABD2}"/>
                </a:ext>
              </a:extLst>
            </p:cNvPr>
            <p:cNvSpPr/>
            <p:nvPr/>
          </p:nvSpPr>
          <p:spPr>
            <a:xfrm>
              <a:off x="1812794" y="4151440"/>
              <a:ext cx="636693" cy="664065"/>
            </a:xfrm>
            <a:prstGeom prst="round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>
                  <a:solidFill>
                    <a:schemeClr val="tx1"/>
                  </a:solidFill>
                </a:rPr>
                <a:t>Item</a:t>
              </a:r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C6415D00-AF54-4550-9AA0-C2326C05264A}"/>
                </a:ext>
              </a:extLst>
            </p:cNvPr>
            <p:cNvSpPr/>
            <p:nvPr/>
          </p:nvSpPr>
          <p:spPr>
            <a:xfrm>
              <a:off x="1807274" y="4932190"/>
              <a:ext cx="636693" cy="664065"/>
            </a:xfrm>
            <a:prstGeom prst="round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>
                  <a:solidFill>
                    <a:schemeClr val="tx1"/>
                  </a:solidFill>
                </a:rPr>
                <a:t>Item</a:t>
              </a:r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EF9999B2-2FCD-4262-A9C3-41106339DBEF}"/>
                </a:ext>
              </a:extLst>
            </p:cNvPr>
            <p:cNvSpPr/>
            <p:nvPr/>
          </p:nvSpPr>
          <p:spPr>
            <a:xfrm>
              <a:off x="4325754" y="4311729"/>
              <a:ext cx="636693" cy="664065"/>
            </a:xfrm>
            <a:prstGeom prst="round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>
                  <a:solidFill>
                    <a:schemeClr val="tx1"/>
                  </a:solidFill>
                </a:rPr>
                <a:t>Item</a:t>
              </a:r>
            </a:p>
          </p:txBody>
        </p:sp>
        <p:sp>
          <p:nvSpPr>
            <p:cNvPr id="58" name="Rectangle: Rounded Corners 57">
              <a:extLst>
                <a:ext uri="{FF2B5EF4-FFF2-40B4-BE49-F238E27FC236}">
                  <a16:creationId xmlns:a16="http://schemas.microsoft.com/office/drawing/2014/main" id="{E4D2C5E0-F5B3-429D-A77A-F16F359B6BB6}"/>
                </a:ext>
              </a:extLst>
            </p:cNvPr>
            <p:cNvSpPr/>
            <p:nvPr/>
          </p:nvSpPr>
          <p:spPr>
            <a:xfrm>
              <a:off x="4325753" y="5097321"/>
              <a:ext cx="636693" cy="664065"/>
            </a:xfrm>
            <a:prstGeom prst="round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>
                  <a:solidFill>
                    <a:schemeClr val="tx1"/>
                  </a:solidFill>
                </a:rPr>
                <a:t>Item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2D1869C4-8A00-4786-8956-D68AD205083D}"/>
                </a:ext>
              </a:extLst>
            </p:cNvPr>
            <p:cNvSpPr txBox="1"/>
            <p:nvPr/>
          </p:nvSpPr>
          <p:spPr>
            <a:xfrm>
              <a:off x="2922582" y="3062460"/>
              <a:ext cx="8354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600">
                  <a:ea typeface="Verdana" pitchFamily="34" charset="0"/>
                  <a:cs typeface="Verdana" pitchFamily="34" charset="0"/>
                </a:rPr>
                <a:t>.fsh file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528FDC9-B061-4014-AE22-AEE38FAE01CB}"/>
                </a:ext>
              </a:extLst>
            </p:cNvPr>
            <p:cNvSpPr txBox="1"/>
            <p:nvPr/>
          </p:nvSpPr>
          <p:spPr>
            <a:xfrm>
              <a:off x="4206123" y="2725645"/>
              <a:ext cx="8354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600">
                  <a:ea typeface="Verdana" pitchFamily="34" charset="0"/>
                  <a:cs typeface="Verdana" pitchFamily="34" charset="0"/>
                </a:rPr>
                <a:t>.fsh file</a:t>
              </a:r>
            </a:p>
          </p:txBody>
        </p:sp>
        <p:sp>
          <p:nvSpPr>
            <p:cNvPr id="84" name="Rectangle: Rounded Corners 83">
              <a:extLst>
                <a:ext uri="{FF2B5EF4-FFF2-40B4-BE49-F238E27FC236}">
                  <a16:creationId xmlns:a16="http://schemas.microsoft.com/office/drawing/2014/main" id="{34888E6E-E6AC-4146-83DB-EF52CF6F1C72}"/>
                </a:ext>
              </a:extLst>
            </p:cNvPr>
            <p:cNvSpPr/>
            <p:nvPr/>
          </p:nvSpPr>
          <p:spPr>
            <a:xfrm>
              <a:off x="1370979" y="1710367"/>
              <a:ext cx="1400270" cy="386850"/>
            </a:xfrm>
            <a:prstGeom prst="roundRect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>
                  <a:solidFill>
                    <a:schemeClr val="tx1"/>
                  </a:solidFill>
                </a:rPr>
                <a:t>configuration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88391AD-5959-4A78-B173-070344E566E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>
              <a:off x="1759024" y="5696028"/>
              <a:ext cx="731583" cy="762066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01D2CA8-03AD-4397-9E6F-1F71D6B23E7F}"/>
                </a:ext>
              </a:extLst>
            </p:cNvPr>
            <p:cNvCxnSpPr>
              <a:endCxn id="6" idx="3"/>
            </p:cNvCxnSpPr>
            <p:nvPr/>
          </p:nvCxnSpPr>
          <p:spPr>
            <a:xfrm flipH="1">
              <a:off x="2490607" y="5522779"/>
              <a:ext cx="1835146" cy="554282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CFF3049D-5A29-4649-9BB0-E6ADCA135666}"/>
                </a:ext>
              </a:extLst>
            </p:cNvPr>
            <p:cNvSpPr/>
            <p:nvPr/>
          </p:nvSpPr>
          <p:spPr>
            <a:xfrm>
              <a:off x="3052943" y="3910077"/>
              <a:ext cx="636693" cy="664065"/>
            </a:xfrm>
            <a:prstGeom prst="round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>
                  <a:solidFill>
                    <a:schemeClr val="tx1"/>
                  </a:solidFill>
                </a:rPr>
                <a:t>Item</a:t>
              </a:r>
            </a:p>
          </p:txBody>
        </p:sp>
        <p:sp>
          <p:nvSpPr>
            <p:cNvPr id="68" name="Rectangle: Rounded Corners 67">
              <a:extLst>
                <a:ext uri="{FF2B5EF4-FFF2-40B4-BE49-F238E27FC236}">
                  <a16:creationId xmlns:a16="http://schemas.microsoft.com/office/drawing/2014/main" id="{698C9023-A908-40EE-9502-F9F2EC3BB3EC}"/>
                </a:ext>
              </a:extLst>
            </p:cNvPr>
            <p:cNvSpPr/>
            <p:nvPr/>
          </p:nvSpPr>
          <p:spPr>
            <a:xfrm>
              <a:off x="3052942" y="4695669"/>
              <a:ext cx="636693" cy="664065"/>
            </a:xfrm>
            <a:prstGeom prst="round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>
                  <a:solidFill>
                    <a:schemeClr val="tx1"/>
                  </a:solidFill>
                </a:rPr>
                <a:t>Item</a:t>
              </a:r>
            </a:p>
          </p:txBody>
        </p:sp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EA20EC43-25BD-4333-BD40-0DD3785FD67F}"/>
                </a:ext>
              </a:extLst>
            </p:cNvPr>
            <p:cNvSpPr/>
            <p:nvPr/>
          </p:nvSpPr>
          <p:spPr>
            <a:xfrm>
              <a:off x="4331274" y="3530979"/>
              <a:ext cx="636693" cy="664065"/>
            </a:xfrm>
            <a:prstGeom prst="round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>
                  <a:solidFill>
                    <a:schemeClr val="tx1"/>
                  </a:solidFill>
                </a:rPr>
                <a:t>Item</a:t>
              </a:r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4E862EE8-1D5B-4C70-AE92-F2C0EE39BBD5}"/>
                </a:ext>
              </a:extLst>
            </p:cNvPr>
            <p:cNvSpPr/>
            <p:nvPr/>
          </p:nvSpPr>
          <p:spPr>
            <a:xfrm>
              <a:off x="1807274" y="3367249"/>
              <a:ext cx="636693" cy="664065"/>
            </a:xfrm>
            <a:prstGeom prst="round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>
                  <a:solidFill>
                    <a:schemeClr val="tx1"/>
                  </a:solidFill>
                </a:rPr>
                <a:t>Item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34737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B225A-5173-45D0-A01B-66D182689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Configuration File (SUSHI-Specific)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DDB391-CB48-4513-B98C-3AADD0C9E24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7544" y="1531327"/>
            <a:ext cx="8461502" cy="473884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05DA917-5A26-4C6B-8EDF-26825B417E7F}"/>
              </a:ext>
            </a:extLst>
          </p:cNvPr>
          <p:cNvSpPr txBox="1"/>
          <p:nvPr/>
        </p:nvSpPr>
        <p:spPr>
          <a:xfrm>
            <a:off x="9292557" y="2211741"/>
            <a:ext cx="269715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/>
              <a:t>This is typical -- but there are optional parameters to control SUSHI execution and IG creation: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D5C07E-28AC-4AB0-B094-118854C2476E}"/>
              </a:ext>
            </a:extLst>
          </p:cNvPr>
          <p:cNvSpPr txBox="1"/>
          <p:nvPr/>
        </p:nvSpPr>
        <p:spPr>
          <a:xfrm>
            <a:off x="9292557" y="3696467"/>
            <a:ext cx="2534668" cy="1308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>
                <a:ea typeface="Verdana" pitchFamily="34" charset="0"/>
                <a:cs typeface="Verdana" pitchFamily="34" charset="0"/>
              </a:rPr>
              <a:t>Menu configuration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>
                <a:ea typeface="Verdana" pitchFamily="34" charset="0"/>
                <a:cs typeface="Verdana" pitchFamily="34" charset="0"/>
              </a:rPr>
              <a:t>Non-default page layout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>
                <a:ea typeface="Verdana" pitchFamily="34" charset="0"/>
                <a:cs typeface="Verdana" pitchFamily="34" charset="0"/>
              </a:rPr>
              <a:t>Version history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>
                <a:ea typeface="Verdana" pitchFamily="34" charset="0"/>
                <a:cs typeface="Verdana" pitchFamily="34" charset="0"/>
              </a:rPr>
              <a:t>FSHOnly flag</a:t>
            </a:r>
          </a:p>
        </p:txBody>
      </p:sp>
    </p:spTree>
    <p:extLst>
      <p:ext uri="{BB962C8B-B14F-4D97-AF65-F5344CB8AC3E}">
        <p14:creationId xmlns:p14="http://schemas.microsoft.com/office/powerpoint/2010/main" val="30740530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701A4-3100-43ED-8F4F-AC24DBBE4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Anatomy of a FSH Item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71CB8B1-17D8-456C-AA0D-A179AE01B15C}"/>
              </a:ext>
            </a:extLst>
          </p:cNvPr>
          <p:cNvSpPr/>
          <p:nvPr/>
        </p:nvSpPr>
        <p:spPr>
          <a:xfrm>
            <a:off x="2571595" y="1988270"/>
            <a:ext cx="3208288" cy="8732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Keywords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DBA292-C6D7-4F4C-87CB-8C44B31E639C}"/>
              </a:ext>
            </a:extLst>
          </p:cNvPr>
          <p:cNvSpPr/>
          <p:nvPr/>
        </p:nvSpPr>
        <p:spPr>
          <a:xfrm>
            <a:off x="2571596" y="2909717"/>
            <a:ext cx="3208288" cy="339125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Rules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E2C127-0277-4474-A00B-215672564B5D}"/>
              </a:ext>
            </a:extLst>
          </p:cNvPr>
          <p:cNvSpPr/>
          <p:nvPr/>
        </p:nvSpPr>
        <p:spPr>
          <a:xfrm>
            <a:off x="2571596" y="1527967"/>
            <a:ext cx="3208288" cy="39106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Declaration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BB97808A-6961-40B5-8776-D91C736EB138}"/>
              </a:ext>
            </a:extLst>
          </p:cNvPr>
          <p:cNvSpPr/>
          <p:nvPr/>
        </p:nvSpPr>
        <p:spPr>
          <a:xfrm>
            <a:off x="5909220" y="1624543"/>
            <a:ext cx="580779" cy="26808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216736-1961-4C93-8768-9C40C3A38F81}"/>
              </a:ext>
            </a:extLst>
          </p:cNvPr>
          <p:cNvSpPr txBox="1"/>
          <p:nvPr/>
        </p:nvSpPr>
        <p:spPr>
          <a:xfrm>
            <a:off x="6717145" y="1526605"/>
            <a:ext cx="49802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>
                <a:ea typeface="Verdana" pitchFamily="34" charset="0"/>
                <a:cs typeface="Verdana" pitchFamily="34" charset="0"/>
              </a:rPr>
              <a:t>Profile: SARS-CoV-2-RapidAssay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108D5B-FBAF-4573-8349-CB7151C61B10}"/>
              </a:ext>
            </a:extLst>
          </p:cNvPr>
          <p:cNvSpPr txBox="1"/>
          <p:nvPr/>
        </p:nvSpPr>
        <p:spPr>
          <a:xfrm>
            <a:off x="6717145" y="2197808"/>
            <a:ext cx="41331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>
                <a:ea typeface="Verdana" pitchFamily="34" charset="0"/>
                <a:cs typeface="Verdana" pitchFamily="34" charset="0"/>
              </a:rPr>
              <a:t>Description: "Saliva test for presence of SARS-CoV-2"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BB619A-E293-423D-BC13-2A7C1D0A61CD}"/>
              </a:ext>
            </a:extLst>
          </p:cNvPr>
          <p:cNvSpPr txBox="1"/>
          <p:nvPr/>
        </p:nvSpPr>
        <p:spPr>
          <a:xfrm>
            <a:off x="6619334" y="4397457"/>
            <a:ext cx="40513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>
                <a:ea typeface="Verdana" pitchFamily="34" charset="0"/>
                <a:cs typeface="Verdana" pitchFamily="34" charset="0"/>
              </a:rPr>
              <a:t>* code = LOINC#99999-9 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CCECEBE5-8293-46F5-9FA1-801CC23D2CBD}"/>
              </a:ext>
            </a:extLst>
          </p:cNvPr>
          <p:cNvSpPr/>
          <p:nvPr/>
        </p:nvSpPr>
        <p:spPr>
          <a:xfrm>
            <a:off x="5909220" y="2345227"/>
            <a:ext cx="580779" cy="26808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6F2C0354-06F4-47CA-97E7-DDC6D560E350}"/>
              </a:ext>
            </a:extLst>
          </p:cNvPr>
          <p:cNvSpPr/>
          <p:nvPr/>
        </p:nvSpPr>
        <p:spPr>
          <a:xfrm>
            <a:off x="5909220" y="4544876"/>
            <a:ext cx="580779" cy="26808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984B8126-2A1F-425D-B88E-758CDBF91B4E}"/>
              </a:ext>
            </a:extLst>
          </p:cNvPr>
          <p:cNvSpPr/>
          <p:nvPr/>
        </p:nvSpPr>
        <p:spPr>
          <a:xfrm>
            <a:off x="819879" y="3205596"/>
            <a:ext cx="884526" cy="922553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Item</a:t>
            </a: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BF166ADD-12B5-426A-AD9E-703E3D4C64B8}"/>
              </a:ext>
            </a:extLst>
          </p:cNvPr>
          <p:cNvSpPr/>
          <p:nvPr/>
        </p:nvSpPr>
        <p:spPr>
          <a:xfrm>
            <a:off x="1833741" y="3526053"/>
            <a:ext cx="580779" cy="26808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95925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7751782-1E83-4468-994F-44793D4AF193}"/>
              </a:ext>
            </a:extLst>
          </p:cNvPr>
          <p:cNvSpPr/>
          <p:nvPr/>
        </p:nvSpPr>
        <p:spPr>
          <a:xfrm>
            <a:off x="8208163" y="1533212"/>
            <a:ext cx="1870842" cy="3477875"/>
          </a:xfrm>
          <a:prstGeom prst="rect">
            <a:avLst/>
          </a:prstGeom>
          <a:solidFill>
            <a:srgbClr val="FFF9D8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F701A4-3100-43ED-8F4F-AC24DBBE4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Anatomy of a FSH Item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71CB8B1-17D8-456C-AA0D-A179AE01B15C}"/>
              </a:ext>
            </a:extLst>
          </p:cNvPr>
          <p:cNvSpPr/>
          <p:nvPr/>
        </p:nvSpPr>
        <p:spPr>
          <a:xfrm>
            <a:off x="812800" y="2009291"/>
            <a:ext cx="3208288" cy="8732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Keywords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DBA292-C6D7-4F4C-87CB-8C44B31E639C}"/>
              </a:ext>
            </a:extLst>
          </p:cNvPr>
          <p:cNvSpPr/>
          <p:nvPr/>
        </p:nvSpPr>
        <p:spPr>
          <a:xfrm>
            <a:off x="812801" y="2930738"/>
            <a:ext cx="3208288" cy="339125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Rules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E2C127-0277-4474-A00B-215672564B5D}"/>
              </a:ext>
            </a:extLst>
          </p:cNvPr>
          <p:cNvSpPr/>
          <p:nvPr/>
        </p:nvSpPr>
        <p:spPr>
          <a:xfrm>
            <a:off x="812801" y="1548988"/>
            <a:ext cx="3208288" cy="39106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Declaration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BB97808A-6961-40B5-8776-D91C736EB138}"/>
              </a:ext>
            </a:extLst>
          </p:cNvPr>
          <p:cNvSpPr/>
          <p:nvPr/>
        </p:nvSpPr>
        <p:spPr>
          <a:xfrm>
            <a:off x="4150425" y="1645564"/>
            <a:ext cx="431387" cy="26808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216736-1961-4C93-8768-9C40C3A38F81}"/>
              </a:ext>
            </a:extLst>
          </p:cNvPr>
          <p:cNvSpPr txBox="1"/>
          <p:nvPr/>
        </p:nvSpPr>
        <p:spPr>
          <a:xfrm>
            <a:off x="4618276" y="1548771"/>
            <a:ext cx="36891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>
                <a:ea typeface="Verdana" pitchFamily="34" charset="0"/>
                <a:cs typeface="Verdana" pitchFamily="34" charset="0"/>
              </a:rPr>
              <a:t>{Item Type}: {Name}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2B3EC9C-0EE2-4692-83A2-194EE0C07D17}"/>
              </a:ext>
            </a:extLst>
          </p:cNvPr>
          <p:cNvSpPr txBox="1"/>
          <p:nvPr/>
        </p:nvSpPr>
        <p:spPr>
          <a:xfrm>
            <a:off x="8283388" y="1533213"/>
            <a:ext cx="1653017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Alias</a:t>
            </a:r>
          </a:p>
          <a:p>
            <a:pPr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CodeSystem</a:t>
            </a:r>
          </a:p>
          <a:p>
            <a:pPr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Extension</a:t>
            </a:r>
          </a:p>
          <a:p>
            <a:pPr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Instance</a:t>
            </a:r>
          </a:p>
          <a:p>
            <a:pPr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Invariant</a:t>
            </a:r>
          </a:p>
          <a:p>
            <a:pPr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Mapping</a:t>
            </a:r>
          </a:p>
          <a:p>
            <a:pPr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Profile</a:t>
            </a:r>
          </a:p>
          <a:p>
            <a:pPr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RuleSet</a:t>
            </a:r>
          </a:p>
          <a:p>
            <a:pPr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ValueSet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4B80C1C-67C9-4A4E-9E14-340DE7D3F629}"/>
              </a:ext>
            </a:extLst>
          </p:cNvPr>
          <p:cNvSpPr txBox="1"/>
          <p:nvPr/>
        </p:nvSpPr>
        <p:spPr>
          <a:xfrm>
            <a:off x="10154230" y="2697853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b="1">
                <a:ea typeface="Verdana" pitchFamily="34" charset="0"/>
                <a:cs typeface="Verdana" pitchFamily="34" charset="0"/>
              </a:rPr>
              <a:t>9 types of items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1BB3AF49-AD97-43B6-9931-B5EA24191836}"/>
              </a:ext>
            </a:extLst>
          </p:cNvPr>
          <p:cNvSpPr/>
          <p:nvPr/>
        </p:nvSpPr>
        <p:spPr>
          <a:xfrm>
            <a:off x="7501158" y="1649174"/>
            <a:ext cx="459020" cy="26447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34163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701A4-3100-43ED-8F4F-AC24DBBE4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Anatomy of a FSH Item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71CB8B1-17D8-456C-AA0D-A179AE01B15C}"/>
              </a:ext>
            </a:extLst>
          </p:cNvPr>
          <p:cNvSpPr/>
          <p:nvPr/>
        </p:nvSpPr>
        <p:spPr>
          <a:xfrm>
            <a:off x="812800" y="2009291"/>
            <a:ext cx="3208288" cy="8732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Keywords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DBA292-C6D7-4F4C-87CB-8C44B31E639C}"/>
              </a:ext>
            </a:extLst>
          </p:cNvPr>
          <p:cNvSpPr/>
          <p:nvPr/>
        </p:nvSpPr>
        <p:spPr>
          <a:xfrm>
            <a:off x="812801" y="2930738"/>
            <a:ext cx="3208288" cy="339125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Rules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E2C127-0277-4474-A00B-215672564B5D}"/>
              </a:ext>
            </a:extLst>
          </p:cNvPr>
          <p:cNvSpPr/>
          <p:nvPr/>
        </p:nvSpPr>
        <p:spPr>
          <a:xfrm>
            <a:off x="812801" y="1548988"/>
            <a:ext cx="3208288" cy="39106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Declaration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108D5B-FBAF-4573-8349-CB7151C61B10}"/>
              </a:ext>
            </a:extLst>
          </p:cNvPr>
          <p:cNvSpPr txBox="1"/>
          <p:nvPr/>
        </p:nvSpPr>
        <p:spPr>
          <a:xfrm>
            <a:off x="4736695" y="2249459"/>
            <a:ext cx="3096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>
                <a:ea typeface="Verdana" pitchFamily="34" charset="0"/>
                <a:cs typeface="Verdana" pitchFamily="34" charset="0"/>
              </a:rPr>
              <a:t>{Keyword}: {Value}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CCECEBE5-8293-46F5-9FA1-801CC23D2CBD}"/>
              </a:ext>
            </a:extLst>
          </p:cNvPr>
          <p:cNvSpPr/>
          <p:nvPr/>
        </p:nvSpPr>
        <p:spPr>
          <a:xfrm>
            <a:off x="4150425" y="2366248"/>
            <a:ext cx="580779" cy="26808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50E02F9-CFCD-4345-8E95-EA3DADEB3D02}"/>
              </a:ext>
            </a:extLst>
          </p:cNvPr>
          <p:cNvGrpSpPr/>
          <p:nvPr/>
        </p:nvGrpSpPr>
        <p:grpSpPr>
          <a:xfrm>
            <a:off x="8290358" y="1494526"/>
            <a:ext cx="1653017" cy="4247318"/>
            <a:chOff x="8290358" y="1305341"/>
            <a:chExt cx="1653017" cy="4247318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DB3498C-3A77-4DE1-895E-B7CD136AAC0F}"/>
                </a:ext>
              </a:extLst>
            </p:cNvPr>
            <p:cNvSpPr/>
            <p:nvPr/>
          </p:nvSpPr>
          <p:spPr>
            <a:xfrm>
              <a:off x="8290358" y="1305341"/>
              <a:ext cx="1653017" cy="4247317"/>
            </a:xfrm>
            <a:prstGeom prst="rect">
              <a:avLst/>
            </a:prstGeom>
            <a:solidFill>
              <a:srgbClr val="B7E3FF"/>
            </a:solidFill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40A002A-2D6C-41E3-93F1-471D4F68E6A8}"/>
                </a:ext>
              </a:extLst>
            </p:cNvPr>
            <p:cNvSpPr txBox="1"/>
            <p:nvPr/>
          </p:nvSpPr>
          <p:spPr>
            <a:xfrm>
              <a:off x="8369807" y="1305342"/>
              <a:ext cx="1468672" cy="42473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2000">
                  <a:ea typeface="Verdana" pitchFamily="34" charset="0"/>
                  <a:cs typeface="Verdana" pitchFamily="34" charset="0"/>
                </a:rPr>
                <a:t>Description</a:t>
              </a:r>
            </a:p>
            <a:p>
              <a:pPr>
                <a:spcAft>
                  <a:spcPts val="600"/>
                </a:spcAft>
              </a:pPr>
              <a:r>
                <a:rPr lang="en-US" sz="2000">
                  <a:ea typeface="Verdana" pitchFamily="34" charset="0"/>
                  <a:cs typeface="Verdana" pitchFamily="34" charset="0"/>
                </a:rPr>
                <a:t>Expression</a:t>
              </a:r>
            </a:p>
            <a:p>
              <a:pPr>
                <a:spcAft>
                  <a:spcPts val="600"/>
                </a:spcAft>
              </a:pPr>
              <a:r>
                <a:rPr lang="en-US" sz="2000">
                  <a:ea typeface="Verdana" pitchFamily="34" charset="0"/>
                  <a:cs typeface="Verdana" pitchFamily="34" charset="0"/>
                </a:rPr>
                <a:t>Id</a:t>
              </a:r>
            </a:p>
            <a:p>
              <a:pPr>
                <a:spcAft>
                  <a:spcPts val="600"/>
                </a:spcAft>
              </a:pPr>
              <a:r>
                <a:rPr lang="en-US" sz="2000">
                  <a:ea typeface="Verdana" pitchFamily="34" charset="0"/>
                  <a:cs typeface="Verdana" pitchFamily="34" charset="0"/>
                </a:rPr>
                <a:t>InstanceOf</a:t>
              </a:r>
            </a:p>
            <a:p>
              <a:pPr>
                <a:spcAft>
                  <a:spcPts val="600"/>
                </a:spcAft>
              </a:pPr>
              <a:r>
                <a:rPr lang="en-US" sz="2000">
                  <a:ea typeface="Verdana" pitchFamily="34" charset="0"/>
                  <a:cs typeface="Verdana" pitchFamily="34" charset="0"/>
                </a:rPr>
                <a:t>Parent</a:t>
              </a:r>
            </a:p>
            <a:p>
              <a:pPr>
                <a:spcAft>
                  <a:spcPts val="600"/>
                </a:spcAft>
              </a:pPr>
              <a:r>
                <a:rPr lang="en-US" sz="2000">
                  <a:ea typeface="Verdana" pitchFamily="34" charset="0"/>
                  <a:cs typeface="Verdana" pitchFamily="34" charset="0"/>
                </a:rPr>
                <a:t>Severity</a:t>
              </a:r>
            </a:p>
            <a:p>
              <a:pPr>
                <a:spcAft>
                  <a:spcPts val="600"/>
                </a:spcAft>
              </a:pPr>
              <a:r>
                <a:rPr lang="en-US" sz="2000">
                  <a:ea typeface="Verdana" pitchFamily="34" charset="0"/>
                  <a:cs typeface="Verdana" pitchFamily="34" charset="0"/>
                </a:rPr>
                <a:t>Source</a:t>
              </a:r>
            </a:p>
            <a:p>
              <a:pPr>
                <a:spcAft>
                  <a:spcPts val="600"/>
                </a:spcAft>
              </a:pPr>
              <a:r>
                <a:rPr lang="en-US" sz="2000">
                  <a:ea typeface="Verdana" pitchFamily="34" charset="0"/>
                  <a:cs typeface="Verdana" pitchFamily="34" charset="0"/>
                </a:rPr>
                <a:t>Target</a:t>
              </a:r>
            </a:p>
            <a:p>
              <a:pPr>
                <a:spcAft>
                  <a:spcPts val="600"/>
                </a:spcAft>
              </a:pPr>
              <a:r>
                <a:rPr lang="en-US" sz="2000">
                  <a:ea typeface="Verdana" pitchFamily="34" charset="0"/>
                  <a:cs typeface="Verdana" pitchFamily="34" charset="0"/>
                </a:rPr>
                <a:t>Title</a:t>
              </a:r>
            </a:p>
            <a:p>
              <a:pPr>
                <a:spcAft>
                  <a:spcPts val="600"/>
                </a:spcAft>
              </a:pPr>
              <a:r>
                <a:rPr lang="en-US" sz="2000">
                  <a:ea typeface="Verdana" pitchFamily="34" charset="0"/>
                  <a:cs typeface="Verdana" pitchFamily="34" charset="0"/>
                </a:rPr>
                <a:t>Usage</a:t>
              </a:r>
            </a:p>
            <a:p>
              <a:pPr>
                <a:spcAft>
                  <a:spcPts val="600"/>
                </a:spcAft>
              </a:pPr>
              <a:r>
                <a:rPr lang="en-US" sz="2000">
                  <a:ea typeface="Verdana" pitchFamily="34" charset="0"/>
                  <a:cs typeface="Verdana" pitchFamily="34" charset="0"/>
                </a:rPr>
                <a:t>XPath</a:t>
              </a:r>
            </a:p>
          </p:txBody>
        </p:sp>
      </p:grpSp>
      <p:sp>
        <p:nvSpPr>
          <p:cNvPr id="9" name="Arrow: Right 8">
            <a:extLst>
              <a:ext uri="{FF2B5EF4-FFF2-40B4-BE49-F238E27FC236}">
                <a16:creationId xmlns:a16="http://schemas.microsoft.com/office/drawing/2014/main" id="{17AAAC8D-2435-4BB8-9A12-2EFC00B337A1}"/>
              </a:ext>
            </a:extLst>
          </p:cNvPr>
          <p:cNvSpPr/>
          <p:nvPr/>
        </p:nvSpPr>
        <p:spPr>
          <a:xfrm>
            <a:off x="7506310" y="2357504"/>
            <a:ext cx="580779" cy="24557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7FEDE3-9A74-4808-B925-2875A437FB12}"/>
              </a:ext>
            </a:extLst>
          </p:cNvPr>
          <p:cNvSpPr txBox="1"/>
          <p:nvPr/>
        </p:nvSpPr>
        <p:spPr>
          <a:xfrm>
            <a:off x="10146644" y="3163797"/>
            <a:ext cx="1595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b="1">
                <a:ea typeface="Verdana" pitchFamily="34" charset="0"/>
                <a:cs typeface="Verdana" pitchFamily="34" charset="0"/>
              </a:rPr>
              <a:t>11 Keywords</a:t>
            </a:r>
          </a:p>
        </p:txBody>
      </p:sp>
    </p:spTree>
    <p:extLst>
      <p:ext uri="{BB962C8B-B14F-4D97-AF65-F5344CB8AC3E}">
        <p14:creationId xmlns:p14="http://schemas.microsoft.com/office/powerpoint/2010/main" val="15385576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701A4-3100-43ED-8F4F-AC24DBBE4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Anatomy of a FSH Item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71CB8B1-17D8-456C-AA0D-A179AE01B15C}"/>
              </a:ext>
            </a:extLst>
          </p:cNvPr>
          <p:cNvSpPr/>
          <p:nvPr/>
        </p:nvSpPr>
        <p:spPr>
          <a:xfrm>
            <a:off x="812800" y="2009291"/>
            <a:ext cx="3208288" cy="8732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Keywords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DBA292-C6D7-4F4C-87CB-8C44B31E639C}"/>
              </a:ext>
            </a:extLst>
          </p:cNvPr>
          <p:cNvSpPr/>
          <p:nvPr/>
        </p:nvSpPr>
        <p:spPr>
          <a:xfrm>
            <a:off x="812801" y="2930738"/>
            <a:ext cx="3208288" cy="339125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Rules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E2C127-0277-4474-A00B-215672564B5D}"/>
              </a:ext>
            </a:extLst>
          </p:cNvPr>
          <p:cNvSpPr/>
          <p:nvPr/>
        </p:nvSpPr>
        <p:spPr>
          <a:xfrm>
            <a:off x="812801" y="1548988"/>
            <a:ext cx="3208288" cy="39106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Declaration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BB619A-E293-423D-BC13-2A7C1D0A61CD}"/>
              </a:ext>
            </a:extLst>
          </p:cNvPr>
          <p:cNvSpPr txBox="1"/>
          <p:nvPr/>
        </p:nvSpPr>
        <p:spPr>
          <a:xfrm>
            <a:off x="4645583" y="4469104"/>
            <a:ext cx="1171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>
                <a:ea typeface="Verdana" pitchFamily="34" charset="0"/>
                <a:cs typeface="Verdana" pitchFamily="34" charset="0"/>
              </a:rPr>
              <a:t>* {rule}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6F2C0354-06F4-47CA-97E7-DDC6D560E350}"/>
              </a:ext>
            </a:extLst>
          </p:cNvPr>
          <p:cNvSpPr/>
          <p:nvPr/>
        </p:nvSpPr>
        <p:spPr>
          <a:xfrm>
            <a:off x="4150425" y="4565897"/>
            <a:ext cx="580779" cy="26808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890F9A-089E-4178-B5AD-F3376F1077E1}"/>
              </a:ext>
            </a:extLst>
          </p:cNvPr>
          <p:cNvSpPr txBox="1"/>
          <p:nvPr/>
        </p:nvSpPr>
        <p:spPr>
          <a:xfrm>
            <a:off x="6448821" y="3371480"/>
            <a:ext cx="1524776" cy="3093154"/>
          </a:xfrm>
          <a:prstGeom prst="rect">
            <a:avLst/>
          </a:prstGeom>
          <a:solidFill>
            <a:srgbClr val="F2F6D6"/>
          </a:solidFill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Assignment</a:t>
            </a:r>
          </a:p>
          <a:p>
            <a:pPr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Binding</a:t>
            </a:r>
          </a:p>
          <a:p>
            <a:pPr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Cardinality</a:t>
            </a:r>
          </a:p>
          <a:p>
            <a:pPr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Contains</a:t>
            </a:r>
          </a:p>
          <a:p>
            <a:pPr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Flag</a:t>
            </a:r>
          </a:p>
          <a:p>
            <a:pPr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Insert</a:t>
            </a:r>
          </a:p>
          <a:p>
            <a:pPr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Obeys</a:t>
            </a:r>
          </a:p>
          <a:p>
            <a:pPr>
              <a:spcAft>
                <a:spcPts val="600"/>
              </a:spcAft>
            </a:pPr>
            <a:r>
              <a:rPr lang="en-US" sz="2000">
                <a:ea typeface="Verdana" pitchFamily="34" charset="0"/>
                <a:cs typeface="Verdana" pitchFamily="34" charset="0"/>
              </a:rPr>
              <a:t>Type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20846370-482F-4761-8018-B3E742110296}"/>
              </a:ext>
            </a:extLst>
          </p:cNvPr>
          <p:cNvSpPr/>
          <p:nvPr/>
        </p:nvSpPr>
        <p:spPr>
          <a:xfrm>
            <a:off x="5789578" y="4579060"/>
            <a:ext cx="580779" cy="24557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8E8AE0E-0F02-4D11-9A31-2FBFD120DDFF}"/>
              </a:ext>
            </a:extLst>
          </p:cNvPr>
          <p:cNvSpPr/>
          <p:nvPr/>
        </p:nvSpPr>
        <p:spPr>
          <a:xfrm>
            <a:off x="6415389" y="3371479"/>
            <a:ext cx="1524776" cy="3093155"/>
          </a:xfrm>
          <a:prstGeom prst="rect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820211-AA40-48BA-8519-3EA12669FAF7}"/>
              </a:ext>
            </a:extLst>
          </p:cNvPr>
          <p:cNvSpPr txBox="1"/>
          <p:nvPr/>
        </p:nvSpPr>
        <p:spPr>
          <a:xfrm>
            <a:off x="8105914" y="4579060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b="1">
                <a:ea typeface="Verdana" pitchFamily="34" charset="0"/>
                <a:cs typeface="Verdana" pitchFamily="34" charset="0"/>
              </a:rPr>
              <a:t>8 types of rules</a:t>
            </a:r>
          </a:p>
        </p:txBody>
      </p:sp>
    </p:spTree>
    <p:extLst>
      <p:ext uri="{BB962C8B-B14F-4D97-AF65-F5344CB8AC3E}">
        <p14:creationId xmlns:p14="http://schemas.microsoft.com/office/powerpoint/2010/main" val="5417721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CB7F7-9CEF-47A4-884B-C5CD033B9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Which keywords go with which items?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266365-6EEC-4632-872F-3B8D640BB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383" y="2193806"/>
            <a:ext cx="11417634" cy="31575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D042AE-58EE-49EC-9A70-560A3219443B}"/>
              </a:ext>
            </a:extLst>
          </p:cNvPr>
          <p:cNvSpPr txBox="1"/>
          <p:nvPr/>
        </p:nvSpPr>
        <p:spPr>
          <a:xfrm>
            <a:off x="2074202" y="1412084"/>
            <a:ext cx="75892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hlinkClick r:id="rId3"/>
              </a:rPr>
              <a:t>http://build.fhir.org/ig/HL7/fhir-shorthand/reference.html#defining-items</a:t>
            </a: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60115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A87F7-1A17-41D9-A48E-A29DB1E62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Language Elements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2EC7C-9738-44D0-9589-C6D674EDC3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Primitives are the same as FHIR</a:t>
            </a:r>
          </a:p>
          <a:p>
            <a:r>
              <a:rPr lang="en-US"/>
              <a:t>Names follow FHIR naming guidance</a:t>
            </a:r>
          </a:p>
          <a:p>
            <a:r>
              <a:rPr lang="en-US"/>
              <a:t>References appear as </a:t>
            </a:r>
            <a:r>
              <a:rPr lang="en-US">
                <a:latin typeface="Consolas" panose="020B0609020204030204" pitchFamily="49" charset="0"/>
              </a:rPr>
              <a:t>Reference(foo)</a:t>
            </a:r>
          </a:p>
          <a:p>
            <a:r>
              <a:rPr lang="en-US">
                <a:latin typeface="+mj-lt"/>
              </a:rPr>
              <a:t>Repeated whitespace is ignored</a:t>
            </a:r>
          </a:p>
          <a:p>
            <a:r>
              <a:rPr lang="en-US">
                <a:latin typeface="+mj-lt"/>
              </a:rPr>
              <a:t>Rules start with </a:t>
            </a:r>
            <a:r>
              <a:rPr lang="en-US">
                <a:latin typeface="Consolas" panose="020B0609020204030204" pitchFamily="49" charset="0"/>
              </a:rPr>
              <a:t>*</a:t>
            </a:r>
          </a:p>
          <a:p>
            <a:r>
              <a:rPr lang="en-US">
                <a:latin typeface="+mj-lt"/>
              </a:rPr>
              <a:t>// for single line comment</a:t>
            </a:r>
          </a:p>
          <a:p>
            <a:r>
              <a:rPr lang="en-US">
                <a:latin typeface="+mj-lt"/>
              </a:rPr>
              <a:t>/*  multiple</a:t>
            </a:r>
          </a:p>
          <a:p>
            <a:pPr marL="0" indent="0">
              <a:buNone/>
            </a:pPr>
            <a:r>
              <a:rPr lang="en-US">
                <a:latin typeface="+mj-lt"/>
              </a:rPr>
              <a:t>        line</a:t>
            </a:r>
          </a:p>
          <a:p>
            <a:pPr marL="0" indent="0">
              <a:buNone/>
            </a:pPr>
            <a:r>
              <a:rPr lang="en-US">
                <a:latin typeface="+mj-lt"/>
              </a:rPr>
              <a:t>        comment */</a:t>
            </a:r>
          </a:p>
          <a:p>
            <a:pPr marL="0" indent="0">
              <a:buNone/>
            </a:pPr>
            <a:endParaRPr 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296603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5804748-5046-42AB-A05A-14BCC74DBD54}"/>
              </a:ext>
            </a:extLst>
          </p:cNvPr>
          <p:cNvSpPr/>
          <p:nvPr/>
        </p:nvSpPr>
        <p:spPr>
          <a:xfrm>
            <a:off x="580814" y="3783723"/>
            <a:ext cx="10691003" cy="2030248"/>
          </a:xfrm>
          <a:prstGeom prst="roundRect">
            <a:avLst>
              <a:gd name="adj" fmla="val 10078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F133BC-6047-449E-A34A-2927DB975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Alias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3E51C-C29A-4D6D-A443-6AA1E66D66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You can alias any url, urn, or oid</a:t>
            </a:r>
          </a:p>
          <a:p>
            <a:r>
              <a:rPr lang="en-US"/>
              <a:t>Only for readability -- does not affect functionality</a:t>
            </a:r>
          </a:p>
          <a:p>
            <a:r>
              <a:rPr lang="en-US"/>
              <a:t>Typically, alias statements appear at the top of a file</a:t>
            </a:r>
          </a:p>
          <a:p>
            <a:r>
              <a:rPr lang="en-US"/>
              <a:t>Aliases are global within a project</a:t>
            </a:r>
          </a:p>
          <a:p>
            <a:r>
              <a:rPr lang="en-US"/>
              <a:t>Alias names can begin with $ (assists with error checking)</a:t>
            </a:r>
          </a:p>
          <a:p>
            <a:pPr marL="0" indent="0">
              <a:buNone/>
            </a:pPr>
            <a:endParaRPr lang="en-US" sz="2800"/>
          </a:p>
          <a:p>
            <a:pPr marL="0" indent="0">
              <a:lnSpc>
                <a:spcPct val="150000"/>
              </a:lnSpc>
              <a:buNone/>
            </a:pPr>
            <a:r>
              <a:rPr lang="en-US" sz="1800" b="0" kern="0" spc="20">
                <a:latin typeface="+mn-lt"/>
                <a:cs typeface="Courier New" panose="02070309020205020404" pitchFamily="49" charset="0"/>
              </a:rPr>
              <a:t>Alias: SCT = </a:t>
            </a:r>
            <a:r>
              <a:rPr lang="fr-FR" sz="1800" b="0" kern="0" spc="20">
                <a:latin typeface="+mn-lt"/>
                <a:cs typeface="Courier New" panose="02070309020205020404" pitchFamily="49" charset="0"/>
              </a:rPr>
              <a:t>http://snomed.info/sct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b="0" kern="0" spc="20">
                <a:latin typeface="+mn-lt"/>
                <a:cs typeface="Courier New" panose="02070309020205020404" pitchFamily="49" charset="0"/>
              </a:rPr>
              <a:t>Alias: $LNC = http://loinc.org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b="0" kern="0" spc="20">
                <a:latin typeface="+mn-lt"/>
                <a:cs typeface="Courier New" panose="02070309020205020404" pitchFamily="49" charset="0"/>
              </a:rPr>
              <a:t>Alias: RACE = urn:oid:2.16.840.1.113883.6.238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b="0" kern="0" spc="20">
                <a:latin typeface="+mn-lt"/>
                <a:cs typeface="Courier New" panose="02070309020205020404" pitchFamily="49" charset="0"/>
              </a:rPr>
              <a:t>Alias: USCorePatient = http://hl7.org/fhir/us/core/StructureDefinition/us-core-patient</a:t>
            </a:r>
          </a:p>
        </p:txBody>
      </p:sp>
    </p:spTree>
    <p:extLst>
      <p:ext uri="{BB962C8B-B14F-4D97-AF65-F5344CB8AC3E}">
        <p14:creationId xmlns:p14="http://schemas.microsoft.com/office/powerpoint/2010/main" val="1548619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79AC7D3-5F5B-466F-9814-C92A4DD594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9667" y="510264"/>
            <a:ext cx="1310313" cy="3971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A7488B-515B-49B5-B986-CEC2264FBEA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37482" y="2859530"/>
            <a:ext cx="1982798" cy="531188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1098F2E-C638-4A85-A7D5-08F30F25B0E4}"/>
              </a:ext>
            </a:extLst>
          </p:cNvPr>
          <p:cNvSpPr txBox="1"/>
          <p:nvPr/>
        </p:nvSpPr>
        <p:spPr>
          <a:xfrm>
            <a:off x="2824882" y="456703"/>
            <a:ext cx="8755625" cy="147732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/>
              <a:t>MITRE is a US non-profit dedicated </a:t>
            </a:r>
            <a:r>
              <a:rPr lang="en-US" dirty="0"/>
              <a:t>to solving problems for a safer world</a:t>
            </a:r>
            <a:r>
              <a:rPr lang="en-US"/>
              <a:t>. </a:t>
            </a:r>
          </a:p>
          <a:p>
            <a:endParaRPr lang="en-US" dirty="0"/>
          </a:p>
          <a:p>
            <a:r>
              <a:rPr lang="en-US" dirty="0"/>
              <a:t>Through our federally funded R&amp;D centers and public-private partnerships, we work across US government to tackle challenges to the safety, stability, and well-being of our nation.</a:t>
            </a:r>
            <a:endParaRPr lang="en-US" sz="20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A16E293-FDB7-44F2-9032-258922E83C4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53240" y="2851328"/>
            <a:ext cx="1512545" cy="312452"/>
          </a:xfrm>
          <a:prstGeom prst="rect">
            <a:avLst/>
          </a:prstGeom>
        </p:spPr>
      </p:pic>
      <p:pic>
        <p:nvPicPr>
          <p:cNvPr id="13" name="Picture 2" descr="Image result for inferno onc">
            <a:extLst>
              <a:ext uri="{FF2B5EF4-FFF2-40B4-BE49-F238E27FC236}">
                <a16:creationId xmlns:a16="http://schemas.microsoft.com/office/drawing/2014/main" id="{6793095A-13E5-4727-A725-21FD046B50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149050" y="2785751"/>
            <a:ext cx="1743075" cy="657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C5E7A90-40EB-46DD-AF02-5AA58AF36F2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21523" y="3769404"/>
            <a:ext cx="2023018" cy="56936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9BA7A92-3140-41AF-8DE4-4FD51437B256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27225" y="3833332"/>
            <a:ext cx="1665695" cy="44151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8C81FB60-2F76-48FE-9E94-ACCA9ABFDF4D}"/>
              </a:ext>
            </a:extLst>
          </p:cNvPr>
          <p:cNvGrpSpPr/>
          <p:nvPr/>
        </p:nvGrpSpPr>
        <p:grpSpPr>
          <a:xfrm>
            <a:off x="6177903" y="3659432"/>
            <a:ext cx="1871944" cy="789311"/>
            <a:chOff x="3950358" y="5238207"/>
            <a:chExt cx="1871944" cy="789311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58D9F0B-8E2B-4AF4-9610-03C5FE6C9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950358" y="5238207"/>
              <a:ext cx="789311" cy="789311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E3AF145-3480-4C65-B6F4-25E2DB902E7B}"/>
                </a:ext>
              </a:extLst>
            </p:cNvPr>
            <p:cNvSpPr txBox="1"/>
            <p:nvPr/>
          </p:nvSpPr>
          <p:spPr>
            <a:xfrm>
              <a:off x="4618126" y="5449743"/>
              <a:ext cx="1204176" cy="461665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sz="2400" b="0" dirty="0"/>
                <a:t>Crucible</a:t>
              </a: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9A0BEE43-F632-433E-BAF7-6A06BB5135D6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7193" y="2785751"/>
            <a:ext cx="2484039" cy="53118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4B59BF8-EF36-4D99-B08B-279DDF88C04D}"/>
              </a:ext>
            </a:extLst>
          </p:cNvPr>
          <p:cNvSpPr txBox="1"/>
          <p:nvPr/>
        </p:nvSpPr>
        <p:spPr>
          <a:xfrm>
            <a:off x="8542179" y="3240396"/>
            <a:ext cx="2534668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1100" b="0" dirty="0"/>
              <a:t>Standard Health Record for Oncology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BD4AAA0-3AD4-430D-97DF-EEB49CB46A4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29456" y="4457047"/>
            <a:ext cx="1376050" cy="115410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146E0-ADE7-486A-9455-1E533E558B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937338" y="3691344"/>
            <a:ext cx="1908295" cy="679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F30168-E534-4BD8-AB81-327E16BD30F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969261" y="4819635"/>
            <a:ext cx="2913966" cy="441510"/>
          </a:xfrm>
          <a:prstGeom prst="rect">
            <a:avLst/>
          </a:prstGeom>
        </p:spPr>
      </p:pic>
      <p:pic>
        <p:nvPicPr>
          <p:cNvPr id="6" name="Picture 2" descr="Small Poplin Logo">
            <a:extLst>
              <a:ext uri="{FF2B5EF4-FFF2-40B4-BE49-F238E27FC236}">
                <a16:creationId xmlns:a16="http://schemas.microsoft.com/office/drawing/2014/main" id="{F4BDA6D1-FC0B-434C-8819-363A4C01C9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94921" y="4584300"/>
            <a:ext cx="2000277" cy="679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04/15/2020 PACIO Meeting-Connectathon Prep">
            <a:extLst>
              <a:ext uri="{FF2B5EF4-FFF2-40B4-BE49-F238E27FC236}">
                <a16:creationId xmlns:a16="http://schemas.microsoft.com/office/drawing/2014/main" id="{B8AA2402-50D7-41D9-96AC-43591DF353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183826" y="4682345"/>
            <a:ext cx="1854891" cy="601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55369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6DDC0-77CE-4520-B871-95CEC6D38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Coded Data Types: The # 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90256-D93F-4D01-A4F7-53CA19B250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101" y="1396240"/>
            <a:ext cx="11168361" cy="5388018"/>
          </a:xfrm>
        </p:spPr>
        <p:txBody>
          <a:bodyPr>
            <a:normAutofit/>
          </a:bodyPr>
          <a:lstStyle/>
          <a:p>
            <a:pPr marL="287338" lvl="1" indent="0">
              <a:buNone/>
            </a:pPr>
            <a:r>
              <a:rPr lang="en-US" sz="2800" i="1">
                <a:solidFill>
                  <a:srgbClr val="CC3F00"/>
                </a:solidFill>
              </a:rPr>
              <a:t>{CodeSystem URL or alias}</a:t>
            </a:r>
            <a:r>
              <a:rPr lang="en-US" sz="2800"/>
              <a:t>#{</a:t>
            </a:r>
            <a:r>
              <a:rPr lang="en-US" sz="2800" dirty="0"/>
              <a:t>code} </a:t>
            </a:r>
            <a:r>
              <a:rPr lang="en-US" sz="2800" i="1" dirty="0">
                <a:solidFill>
                  <a:srgbClr val="CC3F00"/>
                </a:solidFill>
                <a:effectLst/>
              </a:rPr>
              <a:t>"{display string}"</a:t>
            </a:r>
            <a:endParaRPr lang="en-US" sz="1600" dirty="0">
              <a:latin typeface="Lucida Console" panose="020B0609040504020204" pitchFamily="49" charset="0"/>
            </a:endParaRPr>
          </a:p>
          <a:p>
            <a:pPr marL="287338" lvl="1" indent="0">
              <a:buNone/>
            </a:pPr>
            <a:endParaRPr lang="en-US" sz="1400" b="1" dirty="0">
              <a:latin typeface="+mn-lt"/>
            </a:endParaRPr>
          </a:p>
          <a:p>
            <a:pPr marL="287338" lvl="1" indent="0">
              <a:buNone/>
            </a:pPr>
            <a:r>
              <a:rPr lang="en-US" sz="2400" b="1" dirty="0">
                <a:latin typeface="+mn-lt"/>
              </a:rPr>
              <a:t>Examples:</a:t>
            </a:r>
          </a:p>
          <a:p>
            <a:pPr marL="287338" lvl="1" indent="0">
              <a:buNone/>
            </a:pPr>
            <a:endParaRPr lang="en-US" sz="2400" b="1" dirty="0">
              <a:latin typeface="+mn-lt"/>
            </a:endParaRPr>
          </a:p>
          <a:p>
            <a:pPr marL="287338" lvl="1" indent="0">
              <a:buNone/>
            </a:pPr>
            <a:r>
              <a:rPr lang="en-US" sz="2400" dirty="0">
                <a:latin typeface="Lucida Console" panose="020B0609040504020204" pitchFamily="49" charset="0"/>
              </a:rPr>
              <a:t>#active // code data type</a:t>
            </a:r>
          </a:p>
          <a:p>
            <a:pPr marL="287338" lvl="1" indent="0">
              <a:buNone/>
            </a:pPr>
            <a:endParaRPr lang="fr-FR" sz="2400" dirty="0">
              <a:latin typeface="Lucida Console" panose="020B0609040504020204" pitchFamily="49" charset="0"/>
            </a:endParaRPr>
          </a:p>
          <a:p>
            <a:pPr marL="287338" lvl="1" indent="0">
              <a:buNone/>
            </a:pPr>
            <a:r>
              <a:rPr lang="en-US" sz="2400" dirty="0">
                <a:latin typeface="Lucida Console" panose="020B0609040504020204" pitchFamily="49" charset="0"/>
              </a:rPr>
              <a:t>ICD10CM#C004  // Coding, no display</a:t>
            </a:r>
          </a:p>
          <a:p>
            <a:pPr marL="287338" lvl="1" indent="0">
              <a:buNone/>
            </a:pPr>
            <a:endParaRPr lang="en-US" sz="2200" dirty="0">
              <a:latin typeface="Lucida Console" panose="020B0609040504020204" pitchFamily="49" charset="0"/>
            </a:endParaRPr>
          </a:p>
          <a:p>
            <a:pPr marL="287338" lvl="1" indent="0">
              <a:buNone/>
            </a:pPr>
            <a:r>
              <a:rPr lang="en-US" sz="2200" dirty="0">
                <a:latin typeface="Lucida Console" panose="020B0609040504020204" pitchFamily="49" charset="0"/>
              </a:rPr>
              <a:t>SCT#363346000 "Malignant neoplastic disease (disorder)"</a:t>
            </a:r>
          </a:p>
          <a:p>
            <a:pPr marL="287338" lvl="1" indent="0">
              <a:buNone/>
            </a:pPr>
            <a:endParaRPr lang="en-US" sz="2400" b="1" dirty="0">
              <a:latin typeface="+mn-lt"/>
            </a:endParaRPr>
          </a:p>
          <a:p>
            <a:pPr marL="287338" lvl="1" indent="0">
              <a:buNone/>
            </a:pPr>
            <a:r>
              <a:rPr lang="fr-FR" sz="2200" dirty="0">
                <a:latin typeface="Lucida Console" panose="020B0609040504020204" pitchFamily="49" charset="0"/>
              </a:rPr>
              <a:t>http://snomed.info/sct</a:t>
            </a:r>
            <a:r>
              <a:rPr lang="en-US" sz="2200" dirty="0">
                <a:latin typeface="Lucida Console" panose="020B0609040504020204" pitchFamily="49" charset="0"/>
              </a:rPr>
              <a:t>#363346000 "Malignant neoplastic disease (disorder)"</a:t>
            </a:r>
          </a:p>
          <a:p>
            <a:pPr marL="287338" lvl="1" indent="0">
              <a:buNone/>
            </a:pPr>
            <a:endParaRPr lang="en-US" sz="2200" dirty="0">
              <a:latin typeface="Lucida Console" panose="020B0609040504020204" pitchFamily="49" charset="0"/>
            </a:endParaRPr>
          </a:p>
          <a:p>
            <a:pPr marL="287338" lvl="1" indent="0">
              <a:buNone/>
            </a:pPr>
            <a:endParaRPr lang="en-US" sz="2200" dirty="0">
              <a:latin typeface="Lucida Console" panose="020B0609040504020204" pitchFamily="49" charset="0"/>
            </a:endParaRPr>
          </a:p>
          <a:p>
            <a:pPr marL="287338" lvl="1" indent="0">
              <a:buNone/>
            </a:pPr>
            <a:endParaRPr lang="en-US" sz="2200" dirty="0">
              <a:latin typeface="Lucida Console" panose="020B0609040504020204" pitchFamily="49" charset="0"/>
            </a:endParaRPr>
          </a:p>
          <a:p>
            <a:pPr marL="519113" lvl="2" indent="0">
              <a:buNone/>
            </a:pPr>
            <a:endParaRPr lang="en-US" sz="1200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448757-0AAD-4AE9-9566-B318EAFA7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7785" y="2224287"/>
            <a:ext cx="3703639" cy="207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064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D978B-47B1-4A70-9F3D-15760E84C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Paths: Referring to Elements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06678E-3E44-41CB-833C-7E4C15B579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800" y="1396240"/>
            <a:ext cx="10972800" cy="5291943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US"/>
              <a:t>Top-level element:</a:t>
            </a:r>
          </a:p>
          <a:p>
            <a:pPr marL="287338" lvl="1" indent="0">
              <a:lnSpc>
                <a:spcPct val="120000"/>
              </a:lnSpc>
              <a:buNone/>
            </a:pPr>
            <a:r>
              <a:rPr lang="en-US" sz="1800" b="0">
                <a:latin typeface="Lucida Console" panose="020B0609040504020204" pitchFamily="49" charset="0"/>
              </a:rPr>
              <a:t>severity</a:t>
            </a:r>
          </a:p>
          <a:p>
            <a:pPr marL="287338" lvl="1" indent="0">
              <a:lnSpc>
                <a:spcPct val="120000"/>
              </a:lnSpc>
              <a:buNone/>
            </a:pPr>
            <a:r>
              <a:rPr lang="en-US" sz="1800">
                <a:latin typeface="Lucida Console" panose="020B0609040504020204" pitchFamily="49" charset="0"/>
              </a:rPr>
              <a:t>bodySite</a:t>
            </a:r>
          </a:p>
          <a:p>
            <a:pPr marL="287338" lvl="1" indent="0">
              <a:lnSpc>
                <a:spcPct val="120000"/>
              </a:lnSpc>
              <a:buNone/>
            </a:pPr>
            <a:r>
              <a:rPr lang="en-US" sz="1800">
                <a:latin typeface="Lucida Console" panose="020B0609040504020204" pitchFamily="49" charset="0"/>
              </a:rPr>
              <a:t>abatement[x]</a:t>
            </a:r>
          </a:p>
          <a:p>
            <a:pPr marL="287338" lvl="1" indent="0">
              <a:lnSpc>
                <a:spcPct val="120000"/>
              </a:lnSpc>
              <a:buNone/>
            </a:pPr>
            <a:r>
              <a:rPr lang="en-US" sz="1800">
                <a:latin typeface="Lucida Console" panose="020B0609040504020204" pitchFamily="49" charset="0"/>
              </a:rPr>
              <a:t>abatementAge</a:t>
            </a:r>
          </a:p>
          <a:p>
            <a:pPr marL="287338" lvl="1" indent="0">
              <a:lnSpc>
                <a:spcPct val="120000"/>
              </a:lnSpc>
              <a:buNone/>
            </a:pPr>
            <a:endParaRPr lang="en-US" sz="1000">
              <a:latin typeface="Lucida Console" panose="020B0609040504020204" pitchFamily="49" charset="0"/>
            </a:endParaRPr>
          </a:p>
          <a:p>
            <a:pPr>
              <a:lnSpc>
                <a:spcPct val="120000"/>
              </a:lnSpc>
            </a:pPr>
            <a:r>
              <a:rPr lang="en-US"/>
              <a:t>Nested path:</a:t>
            </a:r>
          </a:p>
          <a:p>
            <a:pPr marL="287338" lvl="1" indent="0">
              <a:lnSpc>
                <a:spcPct val="120000"/>
              </a:lnSpc>
              <a:buNone/>
            </a:pPr>
            <a:r>
              <a:rPr lang="en-US" sz="1800">
                <a:latin typeface="Lucida Console" panose="020B0609040504020204" pitchFamily="49" charset="0"/>
              </a:rPr>
              <a:t>bodySite.text</a:t>
            </a:r>
          </a:p>
          <a:p>
            <a:pPr marL="287338" lvl="1" indent="0">
              <a:lnSpc>
                <a:spcPct val="120000"/>
              </a:lnSpc>
              <a:buNone/>
            </a:pPr>
            <a:r>
              <a:rPr lang="en-US" sz="1800">
                <a:latin typeface="Lucida Console" panose="020B0609040504020204" pitchFamily="49" charset="0"/>
              </a:rPr>
              <a:t>dosage.doseAndRate.doseQuantity.value</a:t>
            </a:r>
          </a:p>
          <a:p>
            <a:pPr marL="287338" lvl="1" indent="0">
              <a:lnSpc>
                <a:spcPct val="120000"/>
              </a:lnSpc>
              <a:buNone/>
            </a:pPr>
            <a:endParaRPr lang="en-US" sz="1000">
              <a:latin typeface="Lucida Console" panose="020B0609040504020204" pitchFamily="49" charset="0"/>
            </a:endParaRPr>
          </a:p>
          <a:p>
            <a:pPr>
              <a:lnSpc>
                <a:spcPct val="120000"/>
              </a:lnSpc>
            </a:pPr>
            <a:r>
              <a:rPr lang="en-US"/>
              <a:t>Array path (zero-based)</a:t>
            </a:r>
          </a:p>
          <a:p>
            <a:pPr marL="287338" lvl="1" indent="0">
              <a:lnSpc>
                <a:spcPct val="120000"/>
              </a:lnSpc>
              <a:buNone/>
            </a:pPr>
            <a:r>
              <a:rPr lang="en-US" sz="1800">
                <a:latin typeface="Lucida Console" panose="020B0609040504020204" pitchFamily="49" charset="0"/>
              </a:rPr>
              <a:t>bodySite.coding[0]</a:t>
            </a:r>
          </a:p>
          <a:p>
            <a:pPr marL="287338" lvl="1" indent="0">
              <a:lnSpc>
                <a:spcPct val="12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contact[1].telecom</a:t>
            </a:r>
            <a:r>
              <a:rPr lang="en-US" sz="1800">
                <a:latin typeface="Lucida Console" panose="020B0609040504020204" pitchFamily="49" charset="0"/>
              </a:rPr>
              <a:t>[0]</a:t>
            </a:r>
            <a:endParaRPr lang="en-US" sz="1800" dirty="0">
              <a:latin typeface="Lucida Console" panose="020B0609040504020204" pitchFamily="49" charset="0"/>
            </a:endParaRPr>
          </a:p>
          <a:p>
            <a:pPr marL="287338" lvl="1" indent="0">
              <a:lnSpc>
                <a:spcPct val="12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name[0].given[1]</a:t>
            </a:r>
          </a:p>
          <a:p>
            <a:endParaRPr lang="en-US" b="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4641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6FBCB7-132A-4291-94CA-3A5B346A5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/>
              <a:t>Choices</a:t>
            </a:r>
          </a:p>
          <a:p>
            <a:pPr>
              <a:lnSpc>
                <a:spcPct val="120000"/>
              </a:lnSpc>
            </a:pPr>
            <a:endParaRPr lang="en-US"/>
          </a:p>
          <a:p>
            <a:pPr marL="287338" lvl="1" indent="0">
              <a:lnSpc>
                <a:spcPct val="120000"/>
              </a:lnSpc>
              <a:buNone/>
            </a:pPr>
            <a:r>
              <a:rPr lang="en-US" sz="1600">
                <a:latin typeface="Lucida Console" panose="020B0609040504020204" pitchFamily="49" charset="0"/>
              </a:rPr>
              <a:t>generalPractitioner[Organization]</a:t>
            </a:r>
          </a:p>
          <a:p>
            <a:pPr marL="287338" lvl="1" indent="0">
              <a:lnSpc>
                <a:spcPct val="120000"/>
              </a:lnSpc>
              <a:buNone/>
            </a:pPr>
            <a:r>
              <a:rPr lang="en-US" sz="1600">
                <a:latin typeface="Lucida Console" panose="020B0609040504020204" pitchFamily="49" charset="0"/>
              </a:rPr>
              <a:t>generalPractitioner[PractitionerRole]</a:t>
            </a:r>
          </a:p>
          <a:p>
            <a:pPr marL="287338" lvl="1" indent="0">
              <a:lnSpc>
                <a:spcPct val="120000"/>
              </a:lnSpc>
              <a:buNone/>
            </a:pPr>
            <a:endParaRPr lang="en-US"/>
          </a:p>
          <a:p>
            <a:pPr>
              <a:lnSpc>
                <a:spcPct val="120000"/>
              </a:lnSpc>
            </a:pPr>
            <a:r>
              <a:rPr lang="en-US"/>
              <a:t>Extensions and Sliced Arrays</a:t>
            </a:r>
          </a:p>
          <a:p>
            <a:pPr lvl="1">
              <a:lnSpc>
                <a:spcPct val="120000"/>
              </a:lnSpc>
            </a:pPr>
            <a:r>
              <a:rPr lang="en-US"/>
              <a:t>Use the URL, slice or extension name in brackets:</a:t>
            </a:r>
          </a:p>
          <a:p>
            <a:pPr marL="519113" lvl="2" indent="0">
              <a:lnSpc>
                <a:spcPct val="120000"/>
              </a:lnSpc>
              <a:buNone/>
            </a:pPr>
            <a:r>
              <a:rPr lang="en-US" sz="1600">
                <a:latin typeface="Lucida Console" panose="020B0609040504020204" pitchFamily="49" charset="0"/>
              </a:rPr>
              <a:t>extension[race]</a:t>
            </a:r>
          </a:p>
          <a:p>
            <a:pPr marL="519113" lvl="2" indent="0">
              <a:lnSpc>
                <a:spcPct val="120000"/>
              </a:lnSpc>
              <a:buNone/>
            </a:pPr>
            <a:r>
              <a:rPr lang="en-US" sz="1600">
                <a:latin typeface="Lucida Console" panose="020B0609040504020204" pitchFamily="49" charset="0"/>
              </a:rPr>
              <a:t>extension[http://hl7.org/fhir/us/core/StructureDefinition/us-core-race]</a:t>
            </a:r>
          </a:p>
          <a:p>
            <a:pPr marL="519113" lvl="2" indent="0">
              <a:lnSpc>
                <a:spcPct val="120000"/>
              </a:lnSpc>
              <a:buNone/>
            </a:pPr>
            <a:r>
              <a:rPr lang="en-US" sz="1600">
                <a:latin typeface="Lucida Console" panose="020B0609040504020204" pitchFamily="49" charset="0"/>
              </a:rPr>
              <a:t>component[SystolicBP]</a:t>
            </a:r>
          </a:p>
          <a:p>
            <a:pPr marL="519113" lvl="2" indent="0">
              <a:lnSpc>
                <a:spcPct val="120000"/>
              </a:lnSpc>
              <a:buNone/>
            </a:pPr>
            <a:r>
              <a:rPr lang="en-US" sz="1600">
                <a:latin typeface="Lucida Console" panose="020B0609040504020204" pitchFamily="49" charset="0"/>
              </a:rPr>
              <a:t>component[DiastolicBP]</a:t>
            </a:r>
          </a:p>
          <a:p>
            <a:pPr marL="519113" lvl="2" indent="0">
              <a:lnSpc>
                <a:spcPct val="120000"/>
              </a:lnSpc>
              <a:buNone/>
            </a:pPr>
            <a:endParaRPr lang="en-US" sz="1600">
              <a:latin typeface="Lucida Console" panose="020B0609040504020204" pitchFamily="49" charset="0"/>
            </a:endParaRP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21BA1F-BFD0-4182-9406-BBB55D2C4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Paths for Choices and Slices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5A7C9DC-0BB8-4D51-A25D-E4839DCB35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0059"/>
              </p:ext>
            </p:extLst>
          </p:nvPr>
        </p:nvGraphicFramePr>
        <p:xfrm>
          <a:off x="1002582" y="1894198"/>
          <a:ext cx="8075998" cy="213360"/>
        </p:xfrm>
        <a:graphic>
          <a:graphicData uri="http://schemas.openxmlformats.org/drawingml/2006/table">
            <a:tbl>
              <a:tblPr/>
              <a:tblGrid>
                <a:gridCol w="2011968">
                  <a:extLst>
                    <a:ext uri="{9D8B030D-6E8A-4147-A177-3AD203B41FA5}">
                      <a16:colId xmlns:a16="http://schemas.microsoft.com/office/drawing/2014/main" val="3945206601"/>
                    </a:ext>
                  </a:extLst>
                </a:gridCol>
                <a:gridCol w="76200">
                  <a:extLst>
                    <a:ext uri="{9D8B030D-6E8A-4147-A177-3AD203B41FA5}">
                      <a16:colId xmlns:a16="http://schemas.microsoft.com/office/drawing/2014/main" val="174304450"/>
                    </a:ext>
                  </a:extLst>
                </a:gridCol>
                <a:gridCol w="77406">
                  <a:extLst>
                    <a:ext uri="{9D8B030D-6E8A-4147-A177-3AD203B41FA5}">
                      <a16:colId xmlns:a16="http://schemas.microsoft.com/office/drawing/2014/main" val="1626055625"/>
                    </a:ext>
                  </a:extLst>
                </a:gridCol>
                <a:gridCol w="5910424">
                  <a:extLst>
                    <a:ext uri="{9D8B030D-6E8A-4147-A177-3AD203B41FA5}">
                      <a16:colId xmlns:a16="http://schemas.microsoft.com/office/drawing/2014/main" val="14783709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u="none" strike="noStrike">
                          <a:solidFill>
                            <a:srgbClr val="428BCA"/>
                          </a:solidFill>
                          <a:effectLst/>
                          <a:latin typeface="verdana" panose="020B0604030504040204" pitchFamily="34" charset="0"/>
                          <a:hlinkClick r:id="rId2" tooltip="Patient.generalPractitioner : Patient's nominated care provider."/>
                        </a:rPr>
                        <a:t>generalPractitioner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F0F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0F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0F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0F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F0F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0F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0F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0F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F0F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0F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0F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0F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u="none" strike="noStrike">
                          <a:solidFill>
                            <a:srgbClr val="428BCA"/>
                          </a:solidFill>
                          <a:effectLst/>
                          <a:latin typeface="verdana" panose="020B0604030504040204" pitchFamily="34" charset="0"/>
                          <a:hlinkClick r:id="rId3"/>
                        </a:rPr>
                        <a:t>Reference</a:t>
                      </a:r>
                      <a:r>
                        <a:rPr lang="en-US" sz="1400" b="0">
                          <a:effectLst/>
                          <a:latin typeface="verdana" panose="020B0604030504040204" pitchFamily="34" charset="0"/>
                        </a:rPr>
                        <a:t>(</a:t>
                      </a:r>
                      <a:r>
                        <a:rPr lang="en-US" sz="1400" b="0" u="none" strike="noStrike">
                          <a:solidFill>
                            <a:srgbClr val="428BCA"/>
                          </a:solidFill>
                          <a:effectLst/>
                          <a:latin typeface="verdana" panose="020B0604030504040204" pitchFamily="34" charset="0"/>
                          <a:hlinkClick r:id="rId4"/>
                        </a:rPr>
                        <a:t>Organization</a:t>
                      </a:r>
                      <a:r>
                        <a:rPr lang="en-US" sz="1400" b="0">
                          <a:effectLst/>
                          <a:latin typeface="verdana" panose="020B0604030504040204" pitchFamily="34" charset="0"/>
                        </a:rPr>
                        <a:t> | </a:t>
                      </a:r>
                      <a:r>
                        <a:rPr lang="en-US" sz="1400" b="0" u="none" strike="noStrike">
                          <a:solidFill>
                            <a:srgbClr val="428BCA"/>
                          </a:solidFill>
                          <a:effectLst/>
                          <a:latin typeface="verdana" panose="020B0604030504040204" pitchFamily="34" charset="0"/>
                          <a:hlinkClick r:id="rId5"/>
                        </a:rPr>
                        <a:t>Practitioner</a:t>
                      </a:r>
                      <a:r>
                        <a:rPr lang="en-US" sz="1400" b="0">
                          <a:effectLst/>
                          <a:latin typeface="verdana" panose="020B0604030504040204" pitchFamily="34" charset="0"/>
                        </a:rPr>
                        <a:t> | </a:t>
                      </a:r>
                      <a:r>
                        <a:rPr lang="en-US" sz="1400" b="0" u="none" strike="noStrike">
                          <a:solidFill>
                            <a:srgbClr val="428BCA"/>
                          </a:solidFill>
                          <a:effectLst/>
                          <a:latin typeface="verdana" panose="020B0604030504040204" pitchFamily="34" charset="0"/>
                          <a:hlinkClick r:id="rId6"/>
                        </a:rPr>
                        <a:t>PractitionerRole</a:t>
                      </a:r>
                      <a:r>
                        <a:rPr lang="en-US" sz="1400" b="0">
                          <a:effectLst/>
                          <a:latin typeface="verdana" panose="020B0604030504040204" pitchFamily="34" charset="0"/>
                        </a:rPr>
                        <a:t>)</a:t>
                      </a:r>
                    </a:p>
                  </a:txBody>
                  <a:tcPr marL="25400" marR="25400" marT="0" marB="0">
                    <a:lnL w="12700" cap="flat" cmpd="sng" algn="ctr">
                      <a:solidFill>
                        <a:srgbClr val="F0F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0F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0F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0F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23495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79454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99152-E854-4CAE-8F9F-D1CF36F4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Path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704D8-5574-4D65-812F-D4C3B1517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Combining nested paths with array elements:</a:t>
            </a:r>
          </a:p>
          <a:p>
            <a:pPr marL="287338" lvl="1" indent="0">
              <a:lnSpc>
                <a:spcPct val="120000"/>
              </a:lnSpc>
              <a:buNone/>
            </a:pPr>
            <a:r>
              <a:rPr lang="en-US" sz="1800">
                <a:latin typeface="Lucida Console" panose="020B0609040504020204" pitchFamily="49" charset="0"/>
              </a:rPr>
              <a:t>bodySite.coding[0].display</a:t>
            </a:r>
          </a:p>
          <a:p>
            <a:pPr marL="287338" lvl="1" indent="0">
              <a:lnSpc>
                <a:spcPct val="120000"/>
              </a:lnSpc>
              <a:buNone/>
            </a:pPr>
            <a:r>
              <a:rPr lang="en-US" sz="1800">
                <a:latin typeface="Lucida Console" panose="020B0609040504020204" pitchFamily="49" charset="0"/>
              </a:rPr>
              <a:t>contact[1].telecom[0].rank</a:t>
            </a:r>
          </a:p>
          <a:p>
            <a:pPr marL="287338" lvl="1" indent="0">
              <a:lnSpc>
                <a:spcPct val="120000"/>
              </a:lnSpc>
              <a:buNone/>
            </a:pPr>
            <a:endParaRPr lang="en-US"/>
          </a:p>
          <a:p>
            <a:r>
              <a:rPr lang="en-US"/>
              <a:t>Path into a slice of Observation.component:</a:t>
            </a:r>
          </a:p>
          <a:p>
            <a:pPr marL="287338" lvl="1" indent="0">
              <a:lnSpc>
                <a:spcPct val="120000"/>
              </a:lnSpc>
              <a:buClr>
                <a:srgbClr val="005B94"/>
              </a:buClr>
              <a:buNone/>
            </a:pPr>
            <a:r>
              <a:rPr lang="en-US" sz="1800">
                <a:solidFill>
                  <a:prstClr val="black"/>
                </a:solidFill>
                <a:latin typeface="Lucida Console" panose="020B0609040504020204" pitchFamily="49" charset="0"/>
              </a:rPr>
              <a:t>component[SystolicBP].valueQuantity.value</a:t>
            </a:r>
          </a:p>
          <a:p>
            <a:pPr marL="287338" lvl="1" indent="0">
              <a:lnSpc>
                <a:spcPct val="120000"/>
              </a:lnSpc>
              <a:buClr>
                <a:srgbClr val="005B94"/>
              </a:buClr>
              <a:buNone/>
            </a:pPr>
            <a:endParaRPr lang="en-US" sz="180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lvl="0">
              <a:buClr>
                <a:srgbClr val="005B94"/>
              </a:buClr>
            </a:pPr>
            <a:r>
              <a:rPr lang="en-US">
                <a:solidFill>
                  <a:prstClr val="black"/>
                </a:solidFill>
              </a:rPr>
              <a:t>Path into a complex extension:</a:t>
            </a:r>
            <a:endParaRPr lang="en-US" sz="180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287338" lvl="1" indent="0">
              <a:lnSpc>
                <a:spcPct val="120000"/>
              </a:lnSpc>
              <a:spcAft>
                <a:spcPts val="0"/>
              </a:spcAft>
              <a:buClrTx/>
              <a:buNone/>
            </a:pPr>
            <a:r>
              <a:rPr lang="en-US" sz="1600">
                <a:solidFill>
                  <a:prstClr val="black"/>
                </a:solidFill>
                <a:latin typeface="Lucida Console" panose="020B0609040504020204" pitchFamily="49" charset="0"/>
                <a:cs typeface="+mn-cs"/>
              </a:rPr>
              <a:t>extension[race].extension[ombCategory].valueCoding.system</a:t>
            </a:r>
            <a:endParaRPr lang="en-US" sz="180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endParaRPr lang="en-US"/>
          </a:p>
          <a:p>
            <a:r>
              <a:rPr lang="en-US">
                <a:solidFill>
                  <a:srgbClr val="FF0000"/>
                </a:solidFill>
              </a:rPr>
              <a:t>Illegal path crossing resource boundary from Patient to Organization:</a:t>
            </a:r>
            <a:endParaRPr lang="en-US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 marL="287338" lvl="1" indent="0">
              <a:lnSpc>
                <a:spcPct val="120000"/>
              </a:lnSpc>
              <a:buClr>
                <a:srgbClr val="005B94"/>
              </a:buClr>
              <a:buNone/>
            </a:pPr>
            <a:r>
              <a:rPr lang="en-US" sz="1600">
                <a:solidFill>
                  <a:srgbClr val="FF0000"/>
                </a:solidFill>
                <a:latin typeface="Lucida Console" panose="020B0609040504020204" pitchFamily="49" charset="0"/>
              </a:rPr>
              <a:t>generalPractitioner[Organization].name</a:t>
            </a:r>
          </a:p>
          <a:p>
            <a:endParaRPr lang="en-US">
              <a:latin typeface="Lucida Console" panose="020B0609040504020204" pitchFamily="49" charset="0"/>
            </a:endParaRPr>
          </a:p>
          <a:p>
            <a:endParaRPr lang="en-US" dirty="0">
              <a:latin typeface="Lucida Console" panose="020B06090405040202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7339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58CFD3-440A-4FC2-868A-7126C5B45B9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17880" y="2929765"/>
            <a:ext cx="9434416" cy="1341546"/>
          </a:xfrm>
        </p:spPr>
        <p:txBody>
          <a:bodyPr/>
          <a:lstStyle/>
          <a:p>
            <a:r>
              <a:rPr lang="en-US"/>
              <a:t>Line-by-Line Walkthrough</a:t>
            </a:r>
          </a:p>
        </p:txBody>
      </p:sp>
    </p:spTree>
    <p:extLst>
      <p:ext uri="{BB962C8B-B14F-4D97-AF65-F5344CB8AC3E}">
        <p14:creationId xmlns:p14="http://schemas.microsoft.com/office/powerpoint/2010/main" val="23973329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C5C14-8067-4B4A-B6B5-13DB38D17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Define "Cancer Diseases Status" Profile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79A54-AD0D-4647-85FF-2F70AD3A07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Profile of Observation resource</a:t>
            </a:r>
          </a:p>
          <a:p>
            <a:r>
              <a:rPr lang="en-US"/>
              <a:t>LOINC Code 88040-1 "Response to cancer treatment"</a:t>
            </a:r>
          </a:p>
          <a:p>
            <a:r>
              <a:rPr lang="en-US"/>
              <a:t>Coded values: Stable, Progressing, Responding</a:t>
            </a:r>
          </a:p>
          <a:p>
            <a:r>
              <a:rPr lang="en-US"/>
              <a:t>Type of evidence (coded extension): </a:t>
            </a:r>
          </a:p>
          <a:p>
            <a:pPr lvl="1"/>
            <a:r>
              <a:rPr lang="en-US"/>
              <a:t>Imaging, Histopathology, Reported Symptoms, Physical Exam, Lab Data</a:t>
            </a:r>
          </a:p>
          <a:p>
            <a:r>
              <a:rPr lang="en-US"/>
              <a:t>Applies only to Cancer Patients</a:t>
            </a:r>
          </a:p>
          <a:p>
            <a:r>
              <a:rPr lang="en-US"/>
              <a:t>Performed only by Practitioner</a:t>
            </a:r>
          </a:p>
          <a:p>
            <a:r>
              <a:rPr lang="en-US"/>
              <a:t>Cannot have a body site, device, component, or member observations</a:t>
            </a:r>
          </a:p>
          <a:p>
            <a:r>
              <a:rPr lang="en-US"/>
              <a:t>Server must support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0916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701A4-3100-43ED-8F4F-AC24DBBE4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Walkthrough: Defining a Profile in FSH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76A7721-C61F-45AA-8B8B-20B00A63A225}"/>
              </a:ext>
            </a:extLst>
          </p:cNvPr>
          <p:cNvCxnSpPr>
            <a:cxnSpLocks/>
          </p:cNvCxnSpPr>
          <p:nvPr/>
        </p:nvCxnSpPr>
        <p:spPr>
          <a:xfrm>
            <a:off x="4114848" y="2365005"/>
            <a:ext cx="616437" cy="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A6DA957-67A7-4682-B88F-A72DC6F702F8}"/>
              </a:ext>
            </a:extLst>
          </p:cNvPr>
          <p:cNvCxnSpPr>
            <a:cxnSpLocks/>
          </p:cNvCxnSpPr>
          <p:nvPr/>
        </p:nvCxnSpPr>
        <p:spPr>
          <a:xfrm>
            <a:off x="4114849" y="3748810"/>
            <a:ext cx="573124" cy="0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9E14E3-79DA-4F18-B770-F1D12A540FD4}"/>
              </a:ext>
            </a:extLst>
          </p:cNvPr>
          <p:cNvCxnSpPr>
            <a:cxnSpLocks/>
          </p:cNvCxnSpPr>
          <p:nvPr/>
        </p:nvCxnSpPr>
        <p:spPr>
          <a:xfrm>
            <a:off x="4114847" y="1762542"/>
            <a:ext cx="616437" cy="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1ABE3CA9-60ED-4C03-B0AA-EA6D2F3247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7602" y="1694647"/>
            <a:ext cx="5932181" cy="15509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519C2C3-BCA0-48DF-8987-519D4221CE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7602" y="2065807"/>
            <a:ext cx="5932181" cy="74221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1277391-D018-42C7-92FF-80FC3AEF2B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7602" y="3009566"/>
            <a:ext cx="5932181" cy="303532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83BA87D-6F81-4107-B080-8F047F7D199E}"/>
              </a:ext>
            </a:extLst>
          </p:cNvPr>
          <p:cNvSpPr/>
          <p:nvPr/>
        </p:nvSpPr>
        <p:spPr>
          <a:xfrm>
            <a:off x="812800" y="2009291"/>
            <a:ext cx="3208288" cy="8732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Keywords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0D1D5F-149D-4470-8689-D8B2FC8F8406}"/>
              </a:ext>
            </a:extLst>
          </p:cNvPr>
          <p:cNvSpPr/>
          <p:nvPr/>
        </p:nvSpPr>
        <p:spPr>
          <a:xfrm>
            <a:off x="812801" y="2930738"/>
            <a:ext cx="3208288" cy="339125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Rules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12C221-47ED-4531-B631-852C8E4CEC5E}"/>
              </a:ext>
            </a:extLst>
          </p:cNvPr>
          <p:cNvSpPr/>
          <p:nvPr/>
        </p:nvSpPr>
        <p:spPr>
          <a:xfrm>
            <a:off x="812801" y="1570008"/>
            <a:ext cx="3208288" cy="39106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Declaration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48AF091-E35C-490A-BDC5-3F322275BDDD}"/>
              </a:ext>
            </a:extLst>
          </p:cNvPr>
          <p:cNvSpPr txBox="1"/>
          <p:nvPr/>
        </p:nvSpPr>
        <p:spPr>
          <a:xfrm>
            <a:off x="2616831" y="6498635"/>
            <a:ext cx="67543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>
                <a:hlinkClick r:id="rId5"/>
              </a:rPr>
              <a:t>http://build.fhir.org/ig/HL7/fhir-shorthand/overview.html#fsh-line-by-line-walkthrough</a:t>
            </a:r>
            <a:r>
              <a:rPr lang="en-US" sz="14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55779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0F59-69C4-4161-9B50-57882A498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Walkthrough: Declaration and Keywords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075CCA-6628-49ED-BA67-EBF118241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431" y="1436912"/>
            <a:ext cx="11224479" cy="2934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004E51-CA46-4E12-8394-0F67A13820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31" y="1961419"/>
            <a:ext cx="11224471" cy="1404369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9D91137-CB98-43FF-80F0-056345D1E3DC}"/>
              </a:ext>
            </a:extLst>
          </p:cNvPr>
          <p:cNvSpPr txBox="1">
            <a:spLocks/>
          </p:cNvSpPr>
          <p:nvPr/>
        </p:nvSpPr>
        <p:spPr>
          <a:xfrm>
            <a:off x="609600" y="3924536"/>
            <a:ext cx="10972800" cy="2292685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31775" indent="-231775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20000"/>
              <a:buFont typeface="Wingdings" pitchFamily="2" charset="2"/>
              <a:buChar char="§"/>
              <a:defRPr sz="2000" b="1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15938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747713" indent="-231775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1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030288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319213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60000"/>
              <a:buFont typeface="Wingdings" pitchFamily="2" charset="2"/>
              <a:buChar char="q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608138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Helvetica LT Std" pitchFamily="34" charset="0"/>
              <a:buChar char="–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Parent could be a:</a:t>
            </a:r>
          </a:p>
          <a:p>
            <a:pPr lvl="1"/>
            <a:r>
              <a:rPr lang="en-US"/>
              <a:t>Resource (e.g., Patient, Observation)</a:t>
            </a:r>
          </a:p>
          <a:p>
            <a:pPr lvl="1"/>
            <a:r>
              <a:rPr lang="en-US"/>
              <a:t>Profile defined in the current project</a:t>
            </a:r>
          </a:p>
          <a:p>
            <a:pPr lvl="1"/>
            <a:r>
              <a:rPr lang="en-US"/>
              <a:t>Profile in another IG d (e.g., </a:t>
            </a:r>
            <a:r>
              <a:rPr lang="en-US">
                <a:hlinkClick r:id="rId4"/>
              </a:rPr>
              <a:t>http://hl7.org/fhir/us/core/StructureDefinition/us-core-patient</a:t>
            </a:r>
            <a:r>
              <a:rPr lang="en-US"/>
              <a:t>)</a:t>
            </a:r>
          </a:p>
          <a:p>
            <a:r>
              <a:rPr lang="en-US"/>
              <a:t>ID is used in the canonical URL for the item</a:t>
            </a:r>
          </a:p>
          <a:p>
            <a:r>
              <a:rPr lang="en-US"/>
              <a:t>Title and description appear in the IG</a:t>
            </a:r>
          </a:p>
        </p:txBody>
      </p:sp>
    </p:spTree>
    <p:extLst>
      <p:ext uri="{BB962C8B-B14F-4D97-AF65-F5344CB8AC3E}">
        <p14:creationId xmlns:p14="http://schemas.microsoft.com/office/powerpoint/2010/main" val="12467815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8A83F-6091-4365-B36D-49D9869B5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Walkthrough: Flag Rules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0B1558-1081-4203-8BEA-08F69B30A62C}"/>
              </a:ext>
            </a:extLst>
          </p:cNvPr>
          <p:cNvSpPr txBox="1"/>
          <p:nvPr/>
        </p:nvSpPr>
        <p:spPr>
          <a:xfrm>
            <a:off x="822124" y="2129855"/>
            <a:ext cx="105477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b="1">
                <a:ea typeface="Verdana" pitchFamily="34" charset="0"/>
                <a:cs typeface="Verdana" pitchFamily="34" charset="0"/>
              </a:rPr>
              <a:t>Flags can be set separately or several in one rule (as shown above)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>
                <a:ea typeface="Verdana" pitchFamily="34" charset="0"/>
                <a:cs typeface="Verdana" pitchFamily="34" charset="0"/>
              </a:rPr>
              <a:t>MS = Must Support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>
                <a:ea typeface="Verdana" pitchFamily="34" charset="0"/>
                <a:cs typeface="Verdana" pitchFamily="34" charset="0"/>
              </a:rPr>
              <a:t>Other </a:t>
            </a:r>
            <a:r>
              <a:rPr lang="en-US" b="1" dirty="0">
                <a:ea typeface="Verdana" pitchFamily="34" charset="0"/>
                <a:cs typeface="Verdana" pitchFamily="34" charset="0"/>
              </a:rPr>
              <a:t>flags include SU (Summary), ?! (Modifier), N (Normative), TU (Trial Use), D (Draft).</a:t>
            </a:r>
            <a:r>
              <a:rPr lang="en-US" sz="1600" i="1" dirty="0">
                <a:solidFill>
                  <a:schemeClr val="accent1">
                    <a:lumMod val="75000"/>
                  </a:schemeClr>
                </a:solidFill>
                <a:ea typeface="Verdana" pitchFamily="34" charset="0"/>
                <a:cs typeface="Verdana" pitchFamily="34" charset="0"/>
              </a:rPr>
              <a:t>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FDEE934-7EBC-4DFC-94C1-64A3DC6F6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798" y="1544937"/>
            <a:ext cx="10202699" cy="247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7914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8A83F-6091-4365-B36D-49D9869B5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Walkthrough: Cardinality Rules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F1B724-F09F-4AB1-9AE3-CCA338A98C3F}"/>
              </a:ext>
            </a:extLst>
          </p:cNvPr>
          <p:cNvSpPr txBox="1"/>
          <p:nvPr/>
        </p:nvSpPr>
        <p:spPr>
          <a:xfrm>
            <a:off x="896799" y="3695948"/>
            <a:ext cx="4448654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>
                <a:ea typeface="Verdana" pitchFamily="34" charset="0"/>
                <a:cs typeface="Verdana" pitchFamily="34" charset="0"/>
              </a:rPr>
              <a:t>One line per cardinality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>
                <a:ea typeface="Verdana" pitchFamily="34" charset="0"/>
                <a:cs typeface="Verdana" pitchFamily="34" charset="0"/>
              </a:rPr>
              <a:t>Can combine cardinality and flag(s):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>
              <a:ea typeface="Verdana" pitchFamily="34" charset="0"/>
              <a:cs typeface="Verdana" pitchFamily="34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>
              <a:ea typeface="Verdana" pitchFamily="34" charset="0"/>
              <a:cs typeface="Verdana" pitchFamily="34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>
                <a:ea typeface="Verdana" pitchFamily="34" charset="0"/>
                <a:cs typeface="Verdana" pitchFamily="34" charset="0"/>
              </a:rPr>
              <a:t>Can specify one-sided cardinality: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9329D21-4929-4EF1-B42E-50E29EF85B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799" y="1477837"/>
            <a:ext cx="10202699" cy="2019582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7259AEA-238B-46F3-885A-B4D18ECD4566}"/>
              </a:ext>
            </a:extLst>
          </p:cNvPr>
          <p:cNvSpPr/>
          <p:nvPr/>
        </p:nvSpPr>
        <p:spPr>
          <a:xfrm>
            <a:off x="961500" y="5501293"/>
            <a:ext cx="10137998" cy="868362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1600">
                <a:solidFill>
                  <a:schemeClr val="tx1"/>
                </a:solidFill>
                <a:latin typeface="Consolas" panose="020B0609020204030204" pitchFamily="49" charset="0"/>
              </a:rPr>
              <a:t>* category 1..</a:t>
            </a:r>
          </a:p>
          <a:p>
            <a:r>
              <a:rPr lang="en-US" sz="1600">
                <a:solidFill>
                  <a:schemeClr val="tx1"/>
                </a:solidFill>
                <a:latin typeface="Consolas" panose="020B0609020204030204" pitchFamily="49" charset="0"/>
              </a:rPr>
              <a:t>* basedOn ..1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BEA54D6-A440-43DD-8A7A-36DFC73DD18E}"/>
              </a:ext>
            </a:extLst>
          </p:cNvPr>
          <p:cNvSpPr/>
          <p:nvPr/>
        </p:nvSpPr>
        <p:spPr>
          <a:xfrm>
            <a:off x="961500" y="4451288"/>
            <a:ext cx="10137998" cy="47829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>
                <a:solidFill>
                  <a:schemeClr val="tx1"/>
                </a:solidFill>
                <a:latin typeface="Consolas" panose="020B0609020204030204" pitchFamily="49" charset="0"/>
              </a:rPr>
              <a:t>* interpretation 0..1 MS SU</a:t>
            </a:r>
            <a:r>
              <a:rPr lang="en-US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87251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9FB37-1231-4CA1-9FE0-208FF16E2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FHIR Implementation Guides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6093A-F3BB-41B1-BA5A-C0F20E5A5A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800" y="1396240"/>
            <a:ext cx="7155543" cy="5014085"/>
          </a:xfrm>
        </p:spPr>
        <p:txBody>
          <a:bodyPr>
            <a:normAutofit/>
          </a:bodyPr>
          <a:lstStyle/>
          <a:p>
            <a:r>
              <a:rPr lang="en-US"/>
              <a:t>An implementation guide (IG) is a set of documentation and artifacts about how FHIR is used to solve a particular problem</a:t>
            </a:r>
          </a:p>
          <a:p>
            <a:r>
              <a:rPr lang="en-US"/>
              <a:t>An IG contains:</a:t>
            </a:r>
          </a:p>
          <a:p>
            <a:pPr lvl="1"/>
            <a:r>
              <a:rPr lang="en-US"/>
              <a:t>Narrative Content</a:t>
            </a:r>
          </a:p>
          <a:p>
            <a:pPr lvl="1"/>
            <a:r>
              <a:rPr lang="en-US"/>
              <a:t>Definitions</a:t>
            </a:r>
          </a:p>
          <a:p>
            <a:pPr lvl="1"/>
            <a:r>
              <a:rPr lang="en-US"/>
              <a:t>Examples</a:t>
            </a:r>
          </a:p>
          <a:p>
            <a:r>
              <a:rPr lang="en-US" b="1"/>
              <a:t>Definitional resources include</a:t>
            </a:r>
            <a:r>
              <a:rPr lang="en-US"/>
              <a:t>: </a:t>
            </a:r>
          </a:p>
          <a:p>
            <a:pPr lvl="1"/>
            <a:r>
              <a:rPr lang="en-US"/>
              <a:t>StructureDefinition, ImplementationGuide, CapabilityStatement, OperationDefinition, SearchParameter, ValueSet, CodeSystem, PlanDefinition, Questionnaire, ActivityDefinition,               &amp; more</a:t>
            </a:r>
          </a:p>
          <a:p>
            <a:pPr marL="287338" lvl="1" indent="0">
              <a:buNone/>
            </a:pPr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25E9E7-414E-4322-A3A5-EF859072060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91478" y="2121277"/>
            <a:ext cx="4263493" cy="313913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776442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1C089E-6B86-4DAE-AE03-BD3841064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Walkthrough: Type Rules ("only")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FAAD83-AC4C-49CB-B1A7-28E2E26DA075}"/>
              </a:ext>
            </a:extLst>
          </p:cNvPr>
          <p:cNvSpPr txBox="1"/>
          <p:nvPr/>
        </p:nvSpPr>
        <p:spPr>
          <a:xfrm>
            <a:off x="767012" y="1279574"/>
            <a:ext cx="794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dirty="0">
                <a:ea typeface="Verdana" pitchFamily="34" charset="0"/>
                <a:cs typeface="Verdana" pitchFamily="34" charset="0"/>
              </a:rPr>
              <a:t>Restrict choice using "only". Separate with "or" for </a:t>
            </a:r>
            <a:r>
              <a:rPr lang="en-US" b="1">
                <a:ea typeface="Verdana" pitchFamily="34" charset="0"/>
                <a:cs typeface="Verdana" pitchFamily="34" charset="0"/>
              </a:rPr>
              <a:t>remaining choices:</a:t>
            </a:r>
            <a:endParaRPr lang="en-US" b="1" dirty="0">
              <a:ea typeface="Verdana" pitchFamily="34" charset="0"/>
              <a:cs typeface="Verdana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F61035-4754-4577-9EDA-F642CAB121D0}"/>
              </a:ext>
            </a:extLst>
          </p:cNvPr>
          <p:cNvSpPr txBox="1"/>
          <p:nvPr/>
        </p:nvSpPr>
        <p:spPr>
          <a:xfrm>
            <a:off x="812799" y="4254773"/>
            <a:ext cx="5237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b="1">
                <a:ea typeface="Verdana" pitchFamily="34" charset="0"/>
                <a:cs typeface="Verdana" pitchFamily="34" charset="0"/>
              </a:rPr>
              <a:t>The "only" keyword with datatype choices [x]: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D2E056-6B39-449C-AB42-0EB8CCA22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799" y="1710234"/>
            <a:ext cx="10202699" cy="50489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23F7C26-6855-4E07-8ECA-9E70AFCE9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799" y="3019999"/>
            <a:ext cx="10202699" cy="7621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8E30ED3-525F-4382-A8C6-1D562A8D27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991" y="4713196"/>
            <a:ext cx="10202699" cy="5239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0EAA189-CDE6-4683-9616-8EB3C49BE9F9}"/>
              </a:ext>
            </a:extLst>
          </p:cNvPr>
          <p:cNvSpPr txBox="1"/>
          <p:nvPr/>
        </p:nvSpPr>
        <p:spPr>
          <a:xfrm>
            <a:off x="734607" y="2580119"/>
            <a:ext cx="8861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b="1">
                <a:ea typeface="Verdana" pitchFamily="34" charset="0"/>
                <a:cs typeface="Verdana" pitchFamily="34" charset="0"/>
              </a:rPr>
              <a:t>Restrict </a:t>
            </a:r>
            <a:r>
              <a:rPr lang="en-US" b="1" dirty="0">
                <a:ea typeface="Verdana" pitchFamily="34" charset="0"/>
                <a:cs typeface="Verdana" pitchFamily="34" charset="0"/>
              </a:rPr>
              <a:t>choices to </a:t>
            </a:r>
            <a:r>
              <a:rPr lang="en-US" b="1">
                <a:ea typeface="Verdana" pitchFamily="34" charset="0"/>
                <a:cs typeface="Verdana" pitchFamily="34" charset="0"/>
              </a:rPr>
              <a:t>profiles of </a:t>
            </a:r>
            <a:r>
              <a:rPr lang="en-US" b="1" dirty="0">
                <a:ea typeface="Verdana" pitchFamily="34" charset="0"/>
                <a:cs typeface="Verdana" pitchFamily="34" charset="0"/>
              </a:rPr>
              <a:t>the original types (e.g., Patient </a:t>
            </a:r>
            <a:r>
              <a:rPr lang="en-US" b="1" dirty="0">
                <a:ea typeface="Verdana" pitchFamily="34" charset="0"/>
                <a:cs typeface="Verdana" pitchFamily="34" charset="0"/>
                <a:sym typeface="Wingdings" panose="05000000000000000000" pitchFamily="2" charset="2"/>
              </a:rPr>
              <a:t> </a:t>
            </a:r>
            <a:r>
              <a:rPr lang="en-US" b="1" err="1">
                <a:ea typeface="Verdana" pitchFamily="34" charset="0"/>
                <a:cs typeface="Verdana" pitchFamily="34" charset="0"/>
                <a:sym typeface="Wingdings" panose="05000000000000000000" pitchFamily="2" charset="2"/>
              </a:rPr>
              <a:t>CancerPatient</a:t>
            </a:r>
            <a:r>
              <a:rPr lang="en-US" b="1">
                <a:ea typeface="Verdana" pitchFamily="34" charset="0"/>
                <a:cs typeface="Verdana" pitchFamily="34" charset="0"/>
                <a:sym typeface="Wingdings" panose="05000000000000000000" pitchFamily="2" charset="2"/>
              </a:rPr>
              <a:t>):</a:t>
            </a:r>
            <a:endParaRPr lang="en-US" b="1" dirty="0"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3140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0A180-4AE3-438F-8226-F5025FD0E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Walkthrough: Assignment Rules ("=")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7833E3-3D4E-4B0C-8C6E-325B681E0B10}"/>
              </a:ext>
            </a:extLst>
          </p:cNvPr>
          <p:cNvSpPr txBox="1"/>
          <p:nvPr/>
        </p:nvSpPr>
        <p:spPr>
          <a:xfrm>
            <a:off x="812800" y="1453532"/>
            <a:ext cx="95636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b="1">
                <a:ea typeface="Verdana" pitchFamily="34" charset="0"/>
                <a:cs typeface="Verdana" pitchFamily="34" charset="0"/>
              </a:rPr>
              <a:t>Equals sign (=) is used to set most type of values (strings, quantities, dates and times, booleans, codings, etc.):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027B99-B458-44D3-B6F3-003DFC5AF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00" y="2219623"/>
            <a:ext cx="10202699" cy="25721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B330766-A64F-42FC-9FF8-5569DD4DAC9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3049" y="3449257"/>
            <a:ext cx="5712948" cy="303584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2D17665-22FD-4164-99F1-107479B87C5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52011" y="3449257"/>
            <a:ext cx="4545236" cy="225160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2BFA7D7-5CBE-4906-970D-EF5C5D8F7ADD}"/>
              </a:ext>
            </a:extLst>
          </p:cNvPr>
          <p:cNvSpPr txBox="1"/>
          <p:nvPr/>
        </p:nvSpPr>
        <p:spPr>
          <a:xfrm>
            <a:off x="880960" y="2936799"/>
            <a:ext cx="60969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b="1">
                <a:ea typeface="Verdana" pitchFamily="34" charset="0"/>
                <a:cs typeface="Verdana" pitchFamily="34" charset="0"/>
              </a:rPr>
              <a:t>Other examples: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1AC7CB3-24B2-4B21-81E0-F9182F21AC00}"/>
              </a:ext>
            </a:extLst>
          </p:cNvPr>
          <p:cNvCxnSpPr/>
          <p:nvPr/>
        </p:nvCxnSpPr>
        <p:spPr>
          <a:xfrm>
            <a:off x="773049" y="2817038"/>
            <a:ext cx="1066547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930035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0A180-4AE3-438F-8226-F5025FD0E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Walkthrough: Binding Rules ("from")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729FCD-0A1F-44C7-88CE-8EBE80DDCDEC}"/>
              </a:ext>
            </a:extLst>
          </p:cNvPr>
          <p:cNvSpPr txBox="1"/>
          <p:nvPr/>
        </p:nvSpPr>
        <p:spPr>
          <a:xfrm>
            <a:off x="716248" y="1545621"/>
            <a:ext cx="101187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b="1">
                <a:ea typeface="Verdana" pitchFamily="34" charset="0"/>
                <a:cs typeface="Verdana" pitchFamily="34" charset="0"/>
              </a:rPr>
              <a:t>"from" is used to indicate a coded value must come from a value set. The modifiers are the same as FHIR (required, extensible, preferred, example):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BF7F20A-D449-4F5F-81FA-CDE49EC7A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48" y="2362967"/>
            <a:ext cx="10202699" cy="2476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4C9678A-E4CF-40F3-BCC8-A5711AF7B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0790" y="3605883"/>
            <a:ext cx="7002644" cy="268238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C200252-C254-4AF4-AE8B-CF6F7B294A42}"/>
              </a:ext>
            </a:extLst>
          </p:cNvPr>
          <p:cNvSpPr txBox="1"/>
          <p:nvPr/>
        </p:nvSpPr>
        <p:spPr>
          <a:xfrm>
            <a:off x="812800" y="3116791"/>
            <a:ext cx="60969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b="1">
                <a:ea typeface="Verdana" pitchFamily="34" charset="0"/>
                <a:cs typeface="Verdana" pitchFamily="34" charset="0"/>
              </a:rPr>
              <a:t>Other examples: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A80D67F-280D-4634-8590-5E31FB7A0539}"/>
              </a:ext>
            </a:extLst>
          </p:cNvPr>
          <p:cNvCxnSpPr/>
          <p:nvPr/>
        </p:nvCxnSpPr>
        <p:spPr>
          <a:xfrm>
            <a:off x="704889" y="2997030"/>
            <a:ext cx="1066547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156846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58CFD3-440A-4FC2-868A-7126C5B45B9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17880" y="2929765"/>
            <a:ext cx="9434416" cy="1341546"/>
          </a:xfrm>
        </p:spPr>
        <p:txBody>
          <a:bodyPr/>
          <a:lstStyle/>
          <a:p>
            <a:r>
              <a:rPr lang="en-US"/>
              <a:t>Value Sets</a:t>
            </a:r>
          </a:p>
        </p:txBody>
      </p:sp>
    </p:spTree>
    <p:extLst>
      <p:ext uri="{BB962C8B-B14F-4D97-AF65-F5344CB8AC3E}">
        <p14:creationId xmlns:p14="http://schemas.microsoft.com/office/powerpoint/2010/main" val="10688444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30616-40B8-47ED-8BBD-F4C4B3DC0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Defining Value Sets in FSH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6852D9-CF54-451A-A3C4-3EE043B39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00" y="2950904"/>
            <a:ext cx="10413672" cy="31417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4BA6F1C-768C-4AB7-813D-30693E3AE5D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2801" y="2389778"/>
            <a:ext cx="5283200" cy="3652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F0EA5A7-C02C-432A-B189-6378FA2ED739}"/>
              </a:ext>
            </a:extLst>
          </p:cNvPr>
          <p:cNvSpPr txBox="1"/>
          <p:nvPr/>
        </p:nvSpPr>
        <p:spPr>
          <a:xfrm>
            <a:off x="765605" y="1396469"/>
            <a:ext cx="7188006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i="1">
                <a:solidFill>
                  <a:schemeClr val="accent1">
                    <a:lumMod val="75000"/>
                  </a:schemeClr>
                </a:solidFill>
                <a:ea typeface="Verdana" pitchFamily="34" charset="0"/>
                <a:cs typeface="Verdana" pitchFamily="34" charset="0"/>
              </a:rPr>
              <a:t>An extensional value set contains an explicit list of codes</a:t>
            </a:r>
          </a:p>
          <a:p>
            <a:pPr>
              <a:spcAft>
                <a:spcPts val="600"/>
              </a:spcAft>
            </a:pPr>
            <a:r>
              <a:rPr lang="en-US" sz="1600" i="1">
                <a:solidFill>
                  <a:schemeClr val="accent1">
                    <a:lumMod val="75000"/>
                  </a:schemeClr>
                </a:solidFill>
                <a:ea typeface="Verdana" pitchFamily="34" charset="0"/>
                <a:cs typeface="Verdana" pitchFamily="34" charset="0"/>
              </a:rPr>
              <a:t>The extensional form is very simple:   </a:t>
            </a:r>
            <a:r>
              <a:rPr lang="en-US" sz="1600">
                <a:solidFill>
                  <a:schemeClr val="accent1">
                    <a:lumMod val="75000"/>
                  </a:schemeClr>
                </a:solidFill>
                <a:ea typeface="Verdana" pitchFamily="34" charset="0"/>
                <a:cs typeface="Verdana" pitchFamily="34" charset="0"/>
              </a:rPr>
              <a:t>* {coding}</a:t>
            </a:r>
          </a:p>
        </p:txBody>
      </p:sp>
    </p:spTree>
    <p:extLst>
      <p:ext uri="{BB962C8B-B14F-4D97-AF65-F5344CB8AC3E}">
        <p14:creationId xmlns:p14="http://schemas.microsoft.com/office/powerpoint/2010/main" val="18609660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1E51A-DCC9-42D5-89FB-02329447B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Value Set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EDF83-1635-4406-8062-282C83A1D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Rule to include/exclude a single code:</a:t>
            </a:r>
          </a:p>
          <a:p>
            <a:pPr marL="284163" lvl="1" indent="0">
              <a:buNone/>
            </a:pPr>
            <a:r>
              <a:rPr lang="en-US"/>
              <a:t>* SCT#54102005  "G1 grade (finding)" </a:t>
            </a:r>
          </a:p>
          <a:p>
            <a:pPr marL="284163" lvl="1" indent="0">
              <a:buNone/>
            </a:pPr>
            <a:r>
              <a:rPr lang="en-US"/>
              <a:t>* exclude SCT#54102005  "G1 grade (finding)" </a:t>
            </a:r>
          </a:p>
          <a:p>
            <a:pPr marL="284163" lvl="1" indent="0">
              <a:buNone/>
            </a:pPr>
            <a:endParaRPr lang="en-US"/>
          </a:p>
          <a:p>
            <a:pPr marL="342900" indent="-342900"/>
            <a:r>
              <a:rPr lang="en-US"/>
              <a:t>Rule to include/exclude an entire value set:</a:t>
            </a:r>
          </a:p>
          <a:p>
            <a:pPr marL="284163" lvl="1" indent="0">
              <a:buNone/>
            </a:pPr>
            <a:r>
              <a:rPr lang="en-US" b="0"/>
              <a:t>* codes from valueset </a:t>
            </a:r>
            <a:r>
              <a:rPr lang="en-US">
                <a:hlinkClick r:id="rId2"/>
              </a:rPr>
              <a:t>http://hl7.org/fhir/ValueSet/bodysite-laterality</a:t>
            </a:r>
            <a:endParaRPr lang="en-US"/>
          </a:p>
          <a:p>
            <a:pPr marL="284163" lvl="1" indent="0">
              <a:buNone/>
            </a:pPr>
            <a:r>
              <a:rPr lang="en-US"/>
              <a:t>* exclude codes from valueset </a:t>
            </a:r>
            <a:r>
              <a:rPr lang="en-US">
                <a:hlinkClick r:id="rId2"/>
              </a:rPr>
              <a:t>http://hl7.org/fhir/ValueSet/bodysite-laterality</a:t>
            </a:r>
            <a:endParaRPr lang="en-US"/>
          </a:p>
          <a:p>
            <a:pPr marL="284163" lvl="1" indent="0">
              <a:buNone/>
            </a:pPr>
            <a:endParaRPr lang="en-US" b="0"/>
          </a:p>
          <a:p>
            <a:r>
              <a:rPr lang="en-US"/>
              <a:t>Rule to include/exclude an entire code system:</a:t>
            </a:r>
          </a:p>
          <a:p>
            <a:pPr marL="284163" lvl="1" indent="0">
              <a:buNone/>
            </a:pPr>
            <a:r>
              <a:rPr lang="en-US"/>
              <a:t>* codes from system http://hl7.org/fhir/ndfrt</a:t>
            </a:r>
          </a:p>
          <a:p>
            <a:pPr marL="284163" lvl="1" indent="0">
              <a:buNone/>
            </a:pPr>
            <a:r>
              <a:rPr lang="en-US"/>
              <a:t>* exclude codes from system http://hl7.org/fhir/ndfrt</a:t>
            </a:r>
          </a:p>
        </p:txBody>
      </p:sp>
    </p:spTree>
    <p:extLst>
      <p:ext uri="{BB962C8B-B14F-4D97-AF65-F5344CB8AC3E}">
        <p14:creationId xmlns:p14="http://schemas.microsoft.com/office/powerpoint/2010/main" val="20154037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30616-40B8-47ED-8BBD-F4C4B3DC0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Value Set Filtering Rules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0EA5A7-C02C-432A-B189-6378FA2ED739}"/>
              </a:ext>
            </a:extLst>
          </p:cNvPr>
          <p:cNvSpPr txBox="1"/>
          <p:nvPr/>
        </p:nvSpPr>
        <p:spPr>
          <a:xfrm>
            <a:off x="736109" y="1388808"/>
            <a:ext cx="1088562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>
                <a:ea typeface="Verdana" pitchFamily="34" charset="0"/>
                <a:cs typeface="Verdana" pitchFamily="34" charset="0"/>
              </a:rPr>
              <a:t>Rules can contain filter expressions that modify the codes to be included/excluded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>
                <a:ea typeface="Verdana" pitchFamily="34" charset="0"/>
                <a:cs typeface="Verdana" pitchFamily="34" charset="0"/>
              </a:rPr>
              <a:t>Syntax of filters depends on the particular vocabulary 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>
                <a:ea typeface="Verdana" pitchFamily="34" charset="0"/>
                <a:cs typeface="Verdana" pitchFamily="34" charset="0"/>
              </a:rPr>
              <a:t>e.g., ICD-10 filters are not the same as SNOMED-CT filters</a:t>
            </a:r>
          </a:p>
          <a:p>
            <a:pPr>
              <a:spcAft>
                <a:spcPts val="600"/>
              </a:spcAft>
            </a:pPr>
            <a:endParaRPr lang="en-US" sz="1600" i="1">
              <a:solidFill>
                <a:schemeClr val="accent1">
                  <a:lumMod val="75000"/>
                </a:schemeClr>
              </a:solidFill>
              <a:ea typeface="Verdana" pitchFamily="34" charset="0"/>
              <a:cs typeface="Verdana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1600" i="1">
                <a:solidFill>
                  <a:schemeClr val="accent1">
                    <a:lumMod val="75000"/>
                  </a:schemeClr>
                </a:solidFill>
                <a:ea typeface="Verdana" pitchFamily="34" charset="0"/>
                <a:cs typeface="Verdana" pitchFamily="34" charset="0"/>
              </a:rPr>
              <a:t>Here are examples for SNOMED-CT (aliased to SCT):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1B8690-245F-419E-A992-1702F6D5653F}"/>
              </a:ext>
            </a:extLst>
          </p:cNvPr>
          <p:cNvGrpSpPr/>
          <p:nvPr/>
        </p:nvGrpSpPr>
        <p:grpSpPr>
          <a:xfrm>
            <a:off x="453728" y="3236552"/>
            <a:ext cx="11450381" cy="1308049"/>
            <a:chOff x="637131" y="2735995"/>
            <a:chExt cx="10764356" cy="122968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8366388-A4BF-4ABD-9D5F-C8589090B2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37131" y="2735995"/>
              <a:ext cx="10764356" cy="61484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BA05832-AD80-43AE-997D-BEA616D43B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2020"/>
            <a:stretch/>
          </p:blipFill>
          <p:spPr>
            <a:xfrm>
              <a:off x="637131" y="3350835"/>
              <a:ext cx="10764356" cy="6148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8344356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EC8D1-3ECA-4A8E-981C-523A2FDFB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Preview: Additional Tutorials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7901A08-E1DF-4E37-8494-19C15B72A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800" y="1396240"/>
            <a:ext cx="10972800" cy="5118860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Advanced FHIR Shorthand (Tuna)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pPr lvl="1"/>
            <a:r>
              <a:rPr lang="en-US"/>
              <a:t>Extensions, slicing, caret rules, instances, rule sets</a:t>
            </a:r>
          </a:p>
          <a:p>
            <a:pPr lvl="1"/>
            <a:endParaRPr lang="en-US"/>
          </a:p>
          <a:p>
            <a:r>
              <a:rPr lang="en-US"/>
              <a:t>FSHing Equipment</a:t>
            </a:r>
          </a:p>
          <a:p>
            <a:pPr lvl="1"/>
            <a:r>
              <a:rPr lang="en-US" b="1"/>
              <a:t>GoFSH</a:t>
            </a:r>
            <a:r>
              <a:rPr lang="en-US"/>
              <a:t> -- turn existing IGs into Shorthand</a:t>
            </a:r>
          </a:p>
          <a:p>
            <a:pPr lvl="1"/>
            <a:r>
              <a:rPr lang="en-US" b="1"/>
              <a:t>FSH School</a:t>
            </a:r>
            <a:r>
              <a:rPr lang="en-US"/>
              <a:t> -- a site for learning and experimentation</a:t>
            </a:r>
          </a:p>
          <a:p>
            <a:pPr lvl="1"/>
            <a:r>
              <a:rPr lang="en-US" b="1"/>
              <a:t>FSH Online</a:t>
            </a:r>
            <a:r>
              <a:rPr lang="en-US"/>
              <a:t> -- interactive FHIR Shorthand</a:t>
            </a:r>
          </a:p>
          <a:p>
            <a:pPr lvl="1"/>
            <a:r>
              <a:rPr lang="en-US" b="1"/>
              <a:t>FSHing Trip</a:t>
            </a:r>
            <a:r>
              <a:rPr lang="en-US"/>
              <a:t> -- roundtripping from StructureDefinition to FSH and back</a:t>
            </a:r>
          </a:p>
          <a:p>
            <a:endParaRPr lang="en-US"/>
          </a:p>
          <a:p>
            <a:r>
              <a:rPr lang="en-US"/>
              <a:t>Wicked FHIR Shorthand (Shark)</a:t>
            </a:r>
          </a:p>
          <a:p>
            <a:pPr lvl="1"/>
            <a:r>
              <a:rPr lang="en-US"/>
              <a:t>Planned Future Features, including Macros, Soft Array Indexing, Context Paths, and Logical Models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785340-D721-4967-B02F-26EC786326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5913"/>
          <a:stretch/>
        </p:blipFill>
        <p:spPr>
          <a:xfrm>
            <a:off x="812800" y="1801146"/>
            <a:ext cx="10009714" cy="721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0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4E65E-28B3-4B26-B4E9-E72F1F34D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FHIR Shorthand Accelerates the IG Authoring Process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44D36A6-7145-4D91-BB18-5ECD56D2127F}"/>
              </a:ext>
            </a:extLst>
          </p:cNvPr>
          <p:cNvSpPr/>
          <p:nvPr/>
        </p:nvSpPr>
        <p:spPr>
          <a:xfrm>
            <a:off x="1096145" y="2372159"/>
            <a:ext cx="6904098" cy="3460691"/>
          </a:xfrm>
          <a:prstGeom prst="rect">
            <a:avLst/>
          </a:prstGeom>
          <a:solidFill>
            <a:srgbClr val="FFFDE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F0BB4708-F4AF-49D8-8A3D-244D9BA743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08391517"/>
              </p:ext>
            </p:extLst>
          </p:nvPr>
        </p:nvGraphicFramePr>
        <p:xfrm>
          <a:off x="824179" y="2509317"/>
          <a:ext cx="7416596" cy="3155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0A809016-2127-4659-A8AA-E3D304AF9244}"/>
              </a:ext>
            </a:extLst>
          </p:cNvPr>
          <p:cNvSpPr/>
          <p:nvPr/>
        </p:nvSpPr>
        <p:spPr>
          <a:xfrm>
            <a:off x="8000242" y="3421514"/>
            <a:ext cx="4073317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600"/>
              </a:spcAft>
              <a:buClr>
                <a:srgbClr val="005B94"/>
              </a:buClr>
              <a:buSzPct val="120000"/>
            </a:pPr>
            <a:r>
              <a:rPr lang="en-US" sz="3200" b="1">
                <a:solidFill>
                  <a:prstClr val="black"/>
                </a:solidFill>
                <a:latin typeface="Arial" pitchFamily="34" charset="0"/>
                <a:cs typeface="Arial" pitchFamily="34" charset="0"/>
                <a:sym typeface="Wingdings" panose="05000000000000000000" pitchFamily="2" charset="2"/>
              </a:rPr>
              <a:t></a:t>
            </a:r>
            <a:r>
              <a:rPr lang="en-US" sz="3200" b="1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Many iterations</a:t>
            </a:r>
          </a:p>
          <a:p>
            <a:pPr lvl="0">
              <a:spcAft>
                <a:spcPts val="600"/>
              </a:spcAft>
              <a:buClr>
                <a:srgbClr val="005B94"/>
              </a:buClr>
              <a:buSzPct val="120000"/>
            </a:pPr>
            <a:r>
              <a:rPr lang="en-US" sz="3200" b="1">
                <a:solidFill>
                  <a:prstClr val="black"/>
                </a:solidFill>
                <a:latin typeface="Arial" pitchFamily="34" charset="0"/>
                <a:cs typeface="Arial" pitchFamily="34" charset="0"/>
                <a:sym typeface="Wingdings" panose="05000000000000000000" pitchFamily="2" charset="2"/>
              </a:rPr>
              <a:t> Need for agility</a:t>
            </a:r>
            <a:endParaRPr lang="en-US" b="1">
              <a:solidFill>
                <a:prstClr val="black">
                  <a:lumMod val="75000"/>
                  <a:lumOff val="2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Arrow: Curved Up 2">
            <a:extLst>
              <a:ext uri="{FF2B5EF4-FFF2-40B4-BE49-F238E27FC236}">
                <a16:creationId xmlns:a16="http://schemas.microsoft.com/office/drawing/2014/main" id="{5523E254-ECD0-49A9-A24C-95A8FFF58C79}"/>
              </a:ext>
            </a:extLst>
          </p:cNvPr>
          <p:cNvSpPr/>
          <p:nvPr/>
        </p:nvSpPr>
        <p:spPr>
          <a:xfrm flipH="1">
            <a:off x="2481943" y="5832850"/>
            <a:ext cx="4163076" cy="846246"/>
          </a:xfrm>
          <a:prstGeom prst="curvedUpArrow">
            <a:avLst/>
          </a:prstGeom>
          <a:solidFill>
            <a:srgbClr val="005B94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Arrow: Curved Down 3">
            <a:extLst>
              <a:ext uri="{FF2B5EF4-FFF2-40B4-BE49-F238E27FC236}">
                <a16:creationId xmlns:a16="http://schemas.microsoft.com/office/drawing/2014/main" id="{3417621C-0C4E-4538-9A1C-A338485AE0EA}"/>
              </a:ext>
            </a:extLst>
          </p:cNvPr>
          <p:cNvSpPr/>
          <p:nvPr/>
        </p:nvSpPr>
        <p:spPr>
          <a:xfrm>
            <a:off x="2527400" y="1380119"/>
            <a:ext cx="4202811" cy="961652"/>
          </a:xfrm>
          <a:prstGeom prst="curvedDownArrow">
            <a:avLst/>
          </a:prstGeom>
          <a:solidFill>
            <a:srgbClr val="005B94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9003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4E65E-28B3-4B26-B4E9-E72F1F34D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FHIR Shorthand?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D203B-3322-4CDA-B2AA-F48E5B8223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 domain-specific language (DSL) designed for profiling and IG creation</a:t>
            </a:r>
          </a:p>
          <a:p>
            <a:pPr lvl="1"/>
            <a:r>
              <a:rPr lang="en-US"/>
              <a:t>Formal grammar (ANTLR4)</a:t>
            </a:r>
          </a:p>
          <a:p>
            <a:pPr lvl="1"/>
            <a:r>
              <a:rPr lang="en-US"/>
              <a:t>Reference implementation compiler (SUSHI)</a:t>
            </a:r>
          </a:p>
          <a:p>
            <a:r>
              <a:rPr lang="en-US"/>
              <a:t>Concise, understandable, and aligned to user intentions</a:t>
            </a:r>
          </a:p>
          <a:p>
            <a:pPr lvl="1"/>
            <a:r>
              <a:rPr lang="en-US"/>
              <a:t>FSH representation is more understandable than a StructureDefinition (by far)</a:t>
            </a:r>
          </a:p>
          <a:p>
            <a:pPr lvl="1"/>
            <a:r>
              <a:rPr lang="en-US"/>
              <a:t>Concise way to store and exchange profiles (10s of lines versus 1000s lines)</a:t>
            </a:r>
          </a:p>
          <a:p>
            <a:r>
              <a:rPr lang="en-US"/>
              <a:t>Ideal for collaborative development under source code control</a:t>
            </a:r>
          </a:p>
          <a:p>
            <a:pPr lvl="1"/>
            <a:r>
              <a:rPr lang="en-US"/>
              <a:t>Meaningful version-to-version differentials</a:t>
            </a:r>
          </a:p>
          <a:p>
            <a:pPr lvl="1"/>
            <a:r>
              <a:rPr lang="en-US"/>
              <a:t>Support for merging and conflict resolution</a:t>
            </a:r>
          </a:p>
          <a:p>
            <a:pPr lvl="1"/>
            <a:r>
              <a:rPr lang="en-US"/>
              <a:t>Refactoring through global search/replace operations</a:t>
            </a:r>
          </a:p>
          <a:p>
            <a:r>
              <a:rPr lang="en-US"/>
              <a:t>FHIR Shorthand Language Specification is HL7 Standard for Trial Use (STU)</a:t>
            </a:r>
          </a:p>
          <a:p>
            <a:r>
              <a:rPr lang="en-US"/>
              <a:t>Open source and free to use</a:t>
            </a:r>
          </a:p>
        </p:txBody>
      </p:sp>
    </p:spTree>
    <p:extLst>
      <p:ext uri="{BB962C8B-B14F-4D97-AF65-F5344CB8AC3E}">
        <p14:creationId xmlns:p14="http://schemas.microsoft.com/office/powerpoint/2010/main" val="2709930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68D6B-5240-4911-A5C8-272F58A9B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Who is the target user for FSH?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F5F21-F05F-476E-9C08-24EB007CC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Self-guided </a:t>
            </a:r>
          </a:p>
          <a:p>
            <a:pPr lvl="1"/>
            <a:r>
              <a:rPr lang="en-US"/>
              <a:t>FSH is not point and click</a:t>
            </a:r>
          </a:p>
          <a:p>
            <a:pPr lvl="1"/>
            <a:endParaRPr lang="en-US"/>
          </a:p>
          <a:p>
            <a:r>
              <a:rPr lang="en-US"/>
              <a:t>Programming mindset</a:t>
            </a:r>
          </a:p>
          <a:p>
            <a:pPr lvl="1"/>
            <a:r>
              <a:rPr lang="en-US"/>
              <a:t>Source code, compiling, inputs, outputs, etc.</a:t>
            </a:r>
          </a:p>
          <a:p>
            <a:pPr lvl="1"/>
            <a:r>
              <a:rPr lang="en-US"/>
              <a:t>File management, source code control</a:t>
            </a:r>
          </a:p>
          <a:p>
            <a:pPr lvl="1"/>
            <a:endParaRPr lang="en-US"/>
          </a:p>
          <a:p>
            <a:r>
              <a:rPr lang="en-US"/>
              <a:t>Familiar with FHIR</a:t>
            </a:r>
          </a:p>
          <a:p>
            <a:pPr lvl="1"/>
            <a:r>
              <a:rPr lang="en-US"/>
              <a:t>Resources, profiles, extensions</a:t>
            </a:r>
          </a:p>
          <a:p>
            <a:pPr lvl="1"/>
            <a:r>
              <a:rPr lang="en-US"/>
              <a:t>StructureDefinitions (a little)</a:t>
            </a:r>
          </a:p>
          <a:p>
            <a:pPr lvl="1"/>
            <a:r>
              <a:rPr lang="en-US"/>
              <a:t>IG Publisher (a bit or a lot)</a:t>
            </a:r>
          </a:p>
        </p:txBody>
      </p:sp>
    </p:spTree>
    <p:extLst>
      <p:ext uri="{BB962C8B-B14F-4D97-AF65-F5344CB8AC3E}">
        <p14:creationId xmlns:p14="http://schemas.microsoft.com/office/powerpoint/2010/main" val="766859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4E65E-28B3-4B26-B4E9-E72F1F34D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All the Fish Puns?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CF2FDE-C902-4574-842A-EE3B5AF0A871}"/>
              </a:ext>
            </a:extLst>
          </p:cNvPr>
          <p:cNvGrpSpPr/>
          <p:nvPr/>
        </p:nvGrpSpPr>
        <p:grpSpPr>
          <a:xfrm>
            <a:off x="10131056" y="1896490"/>
            <a:ext cx="962264" cy="1350629"/>
            <a:chOff x="1996962" y="931206"/>
            <a:chExt cx="806849" cy="1132489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B96BAA24-105A-48A4-B37A-C7C9DEB39A35}"/>
                </a:ext>
              </a:extLst>
            </p:cNvPr>
            <p:cNvSpPr/>
            <p:nvPr/>
          </p:nvSpPr>
          <p:spPr>
            <a:xfrm rot="19235249">
              <a:off x="1996962" y="1632293"/>
              <a:ext cx="494809" cy="431402"/>
            </a:xfrm>
            <a:custGeom>
              <a:avLst/>
              <a:gdLst>
                <a:gd name="connsiteX0" fmla="*/ 960488 w 1248670"/>
                <a:gd name="connsiteY0" fmla="*/ 107407 h 731301"/>
                <a:gd name="connsiteX1" fmla="*/ 1008113 w 1248670"/>
                <a:gd name="connsiteY1" fmla="*/ 235995 h 731301"/>
                <a:gd name="connsiteX2" fmla="*/ 986682 w 1248670"/>
                <a:gd name="connsiteY2" fmla="*/ 371726 h 731301"/>
                <a:gd name="connsiteX3" fmla="*/ 846188 w 1248670"/>
                <a:gd name="connsiteY3" fmla="*/ 474120 h 731301"/>
                <a:gd name="connsiteX4" fmla="*/ 689026 w 1248670"/>
                <a:gd name="connsiteY4" fmla="*/ 466976 h 731301"/>
                <a:gd name="connsiteX5" fmla="*/ 648545 w 1248670"/>
                <a:gd name="connsiteY5" fmla="*/ 433639 h 731301"/>
                <a:gd name="connsiteX6" fmla="*/ 591395 w 1248670"/>
                <a:gd name="connsiteY6" fmla="*/ 478882 h 731301"/>
                <a:gd name="connsiteX7" fmla="*/ 629495 w 1248670"/>
                <a:gd name="connsiteY7" fmla="*/ 409826 h 731301"/>
                <a:gd name="connsiteX8" fmla="*/ 619970 w 1248670"/>
                <a:gd name="connsiteY8" fmla="*/ 386014 h 731301"/>
                <a:gd name="connsiteX9" fmla="*/ 539007 w 1248670"/>
                <a:gd name="connsiteY9" fmla="*/ 424114 h 731301"/>
                <a:gd name="connsiteX10" fmla="*/ 481857 w 1248670"/>
                <a:gd name="connsiteY10" fmla="*/ 471739 h 731301"/>
                <a:gd name="connsiteX11" fmla="*/ 512813 w 1248670"/>
                <a:gd name="connsiteY11" fmla="*/ 407445 h 731301"/>
                <a:gd name="connsiteX12" fmla="*/ 589013 w 1248670"/>
                <a:gd name="connsiteY12" fmla="*/ 355057 h 731301"/>
                <a:gd name="connsiteX13" fmla="*/ 548532 w 1248670"/>
                <a:gd name="connsiteY13" fmla="*/ 271714 h 731301"/>
                <a:gd name="connsiteX14" fmla="*/ 524720 w 1248670"/>
                <a:gd name="connsiteY14" fmla="*/ 138364 h 731301"/>
                <a:gd name="connsiteX15" fmla="*/ 531863 w 1248670"/>
                <a:gd name="connsiteY15" fmla="*/ 55020 h 731301"/>
                <a:gd name="connsiteX16" fmla="*/ 534245 w 1248670"/>
                <a:gd name="connsiteY16" fmla="*/ 251 h 731301"/>
                <a:gd name="connsiteX17" fmla="*/ 453282 w 1248670"/>
                <a:gd name="connsiteY17" fmla="*/ 76451 h 731301"/>
                <a:gd name="connsiteX18" fmla="*/ 377082 w 1248670"/>
                <a:gd name="connsiteY18" fmla="*/ 197895 h 731301"/>
                <a:gd name="connsiteX19" fmla="*/ 360413 w 1248670"/>
                <a:gd name="connsiteY19" fmla="*/ 305051 h 731301"/>
                <a:gd name="connsiteX20" fmla="*/ 317551 w 1248670"/>
                <a:gd name="connsiteY20" fmla="*/ 264570 h 731301"/>
                <a:gd name="connsiteX21" fmla="*/ 210395 w 1248670"/>
                <a:gd name="connsiteY21" fmla="*/ 185989 h 731301"/>
                <a:gd name="connsiteX22" fmla="*/ 81807 w 1248670"/>
                <a:gd name="connsiteY22" fmla="*/ 150270 h 731301"/>
                <a:gd name="connsiteX23" fmla="*/ 845 w 1248670"/>
                <a:gd name="connsiteY23" fmla="*/ 157414 h 731301"/>
                <a:gd name="connsiteX24" fmla="*/ 46088 w 1248670"/>
                <a:gd name="connsiteY24" fmla="*/ 214564 h 731301"/>
                <a:gd name="connsiteX25" fmla="*/ 148482 w 1248670"/>
                <a:gd name="connsiteY25" fmla="*/ 390776 h 731301"/>
                <a:gd name="connsiteX26" fmla="*/ 338982 w 1248670"/>
                <a:gd name="connsiteY26" fmla="*/ 569370 h 731301"/>
                <a:gd name="connsiteX27" fmla="*/ 562820 w 1248670"/>
                <a:gd name="connsiteY27" fmla="*/ 686051 h 731301"/>
                <a:gd name="connsiteX28" fmla="*/ 817613 w 1248670"/>
                <a:gd name="connsiteY28" fmla="*/ 731295 h 731301"/>
                <a:gd name="connsiteX29" fmla="*/ 1055738 w 1248670"/>
                <a:gd name="connsiteY29" fmla="*/ 683670 h 731301"/>
                <a:gd name="connsiteX30" fmla="*/ 1229570 w 1248670"/>
                <a:gd name="connsiteY30" fmla="*/ 528889 h 731301"/>
                <a:gd name="connsiteX31" fmla="*/ 1236713 w 1248670"/>
                <a:gd name="connsiteY31" fmla="*/ 376489 h 731301"/>
                <a:gd name="connsiteX32" fmla="*/ 1162895 w 1248670"/>
                <a:gd name="connsiteY32" fmla="*/ 262189 h 731301"/>
                <a:gd name="connsiteX33" fmla="*/ 1058120 w 1248670"/>
                <a:gd name="connsiteY33" fmla="*/ 178845 h 731301"/>
                <a:gd name="connsiteX34" fmla="*/ 960488 w 1248670"/>
                <a:gd name="connsiteY34" fmla="*/ 107407 h 731301"/>
                <a:gd name="connsiteX0" fmla="*/ 960488 w 1248670"/>
                <a:gd name="connsiteY0" fmla="*/ 107407 h 731301"/>
                <a:gd name="connsiteX1" fmla="*/ 1008113 w 1248670"/>
                <a:gd name="connsiteY1" fmla="*/ 235995 h 731301"/>
                <a:gd name="connsiteX2" fmla="*/ 986682 w 1248670"/>
                <a:gd name="connsiteY2" fmla="*/ 371726 h 731301"/>
                <a:gd name="connsiteX3" fmla="*/ 846188 w 1248670"/>
                <a:gd name="connsiteY3" fmla="*/ 474120 h 731301"/>
                <a:gd name="connsiteX4" fmla="*/ 689026 w 1248670"/>
                <a:gd name="connsiteY4" fmla="*/ 466976 h 731301"/>
                <a:gd name="connsiteX5" fmla="*/ 648545 w 1248670"/>
                <a:gd name="connsiteY5" fmla="*/ 433639 h 731301"/>
                <a:gd name="connsiteX6" fmla="*/ 591395 w 1248670"/>
                <a:gd name="connsiteY6" fmla="*/ 478882 h 731301"/>
                <a:gd name="connsiteX7" fmla="*/ 629495 w 1248670"/>
                <a:gd name="connsiteY7" fmla="*/ 409826 h 731301"/>
                <a:gd name="connsiteX8" fmla="*/ 619970 w 1248670"/>
                <a:gd name="connsiteY8" fmla="*/ 386014 h 731301"/>
                <a:gd name="connsiteX9" fmla="*/ 539007 w 1248670"/>
                <a:gd name="connsiteY9" fmla="*/ 424114 h 731301"/>
                <a:gd name="connsiteX10" fmla="*/ 481857 w 1248670"/>
                <a:gd name="connsiteY10" fmla="*/ 471739 h 731301"/>
                <a:gd name="connsiteX11" fmla="*/ 519957 w 1248670"/>
                <a:gd name="connsiteY11" fmla="*/ 407445 h 731301"/>
                <a:gd name="connsiteX12" fmla="*/ 589013 w 1248670"/>
                <a:gd name="connsiteY12" fmla="*/ 355057 h 731301"/>
                <a:gd name="connsiteX13" fmla="*/ 548532 w 1248670"/>
                <a:gd name="connsiteY13" fmla="*/ 271714 h 731301"/>
                <a:gd name="connsiteX14" fmla="*/ 524720 w 1248670"/>
                <a:gd name="connsiteY14" fmla="*/ 138364 h 731301"/>
                <a:gd name="connsiteX15" fmla="*/ 531863 w 1248670"/>
                <a:gd name="connsiteY15" fmla="*/ 55020 h 731301"/>
                <a:gd name="connsiteX16" fmla="*/ 534245 w 1248670"/>
                <a:gd name="connsiteY16" fmla="*/ 251 h 731301"/>
                <a:gd name="connsiteX17" fmla="*/ 453282 w 1248670"/>
                <a:gd name="connsiteY17" fmla="*/ 76451 h 731301"/>
                <a:gd name="connsiteX18" fmla="*/ 377082 w 1248670"/>
                <a:gd name="connsiteY18" fmla="*/ 197895 h 731301"/>
                <a:gd name="connsiteX19" fmla="*/ 360413 w 1248670"/>
                <a:gd name="connsiteY19" fmla="*/ 305051 h 731301"/>
                <a:gd name="connsiteX20" fmla="*/ 317551 w 1248670"/>
                <a:gd name="connsiteY20" fmla="*/ 264570 h 731301"/>
                <a:gd name="connsiteX21" fmla="*/ 210395 w 1248670"/>
                <a:gd name="connsiteY21" fmla="*/ 185989 h 731301"/>
                <a:gd name="connsiteX22" fmla="*/ 81807 w 1248670"/>
                <a:gd name="connsiteY22" fmla="*/ 150270 h 731301"/>
                <a:gd name="connsiteX23" fmla="*/ 845 w 1248670"/>
                <a:gd name="connsiteY23" fmla="*/ 157414 h 731301"/>
                <a:gd name="connsiteX24" fmla="*/ 46088 w 1248670"/>
                <a:gd name="connsiteY24" fmla="*/ 214564 h 731301"/>
                <a:gd name="connsiteX25" fmla="*/ 148482 w 1248670"/>
                <a:gd name="connsiteY25" fmla="*/ 390776 h 731301"/>
                <a:gd name="connsiteX26" fmla="*/ 338982 w 1248670"/>
                <a:gd name="connsiteY26" fmla="*/ 569370 h 731301"/>
                <a:gd name="connsiteX27" fmla="*/ 562820 w 1248670"/>
                <a:gd name="connsiteY27" fmla="*/ 686051 h 731301"/>
                <a:gd name="connsiteX28" fmla="*/ 817613 w 1248670"/>
                <a:gd name="connsiteY28" fmla="*/ 731295 h 731301"/>
                <a:gd name="connsiteX29" fmla="*/ 1055738 w 1248670"/>
                <a:gd name="connsiteY29" fmla="*/ 683670 h 731301"/>
                <a:gd name="connsiteX30" fmla="*/ 1229570 w 1248670"/>
                <a:gd name="connsiteY30" fmla="*/ 528889 h 731301"/>
                <a:gd name="connsiteX31" fmla="*/ 1236713 w 1248670"/>
                <a:gd name="connsiteY31" fmla="*/ 376489 h 731301"/>
                <a:gd name="connsiteX32" fmla="*/ 1162895 w 1248670"/>
                <a:gd name="connsiteY32" fmla="*/ 262189 h 731301"/>
                <a:gd name="connsiteX33" fmla="*/ 1058120 w 1248670"/>
                <a:gd name="connsiteY33" fmla="*/ 178845 h 731301"/>
                <a:gd name="connsiteX34" fmla="*/ 960488 w 1248670"/>
                <a:gd name="connsiteY34" fmla="*/ 107407 h 731301"/>
                <a:gd name="connsiteX0" fmla="*/ 960488 w 1248670"/>
                <a:gd name="connsiteY0" fmla="*/ 107407 h 731301"/>
                <a:gd name="connsiteX1" fmla="*/ 1008113 w 1248670"/>
                <a:gd name="connsiteY1" fmla="*/ 235995 h 731301"/>
                <a:gd name="connsiteX2" fmla="*/ 986682 w 1248670"/>
                <a:gd name="connsiteY2" fmla="*/ 371726 h 731301"/>
                <a:gd name="connsiteX3" fmla="*/ 846188 w 1248670"/>
                <a:gd name="connsiteY3" fmla="*/ 474120 h 731301"/>
                <a:gd name="connsiteX4" fmla="*/ 689026 w 1248670"/>
                <a:gd name="connsiteY4" fmla="*/ 466976 h 731301"/>
                <a:gd name="connsiteX5" fmla="*/ 648545 w 1248670"/>
                <a:gd name="connsiteY5" fmla="*/ 433639 h 731301"/>
                <a:gd name="connsiteX6" fmla="*/ 591395 w 1248670"/>
                <a:gd name="connsiteY6" fmla="*/ 478882 h 731301"/>
                <a:gd name="connsiteX7" fmla="*/ 629495 w 1248670"/>
                <a:gd name="connsiteY7" fmla="*/ 409826 h 731301"/>
                <a:gd name="connsiteX8" fmla="*/ 619970 w 1248670"/>
                <a:gd name="connsiteY8" fmla="*/ 386014 h 731301"/>
                <a:gd name="connsiteX9" fmla="*/ 539007 w 1248670"/>
                <a:gd name="connsiteY9" fmla="*/ 424114 h 731301"/>
                <a:gd name="connsiteX10" fmla="*/ 481857 w 1248670"/>
                <a:gd name="connsiteY10" fmla="*/ 471739 h 731301"/>
                <a:gd name="connsiteX11" fmla="*/ 519957 w 1248670"/>
                <a:gd name="connsiteY11" fmla="*/ 407445 h 731301"/>
                <a:gd name="connsiteX12" fmla="*/ 589013 w 1248670"/>
                <a:gd name="connsiteY12" fmla="*/ 355057 h 731301"/>
                <a:gd name="connsiteX13" fmla="*/ 548532 w 1248670"/>
                <a:gd name="connsiteY13" fmla="*/ 271714 h 731301"/>
                <a:gd name="connsiteX14" fmla="*/ 524720 w 1248670"/>
                <a:gd name="connsiteY14" fmla="*/ 138364 h 731301"/>
                <a:gd name="connsiteX15" fmla="*/ 531863 w 1248670"/>
                <a:gd name="connsiteY15" fmla="*/ 55020 h 731301"/>
                <a:gd name="connsiteX16" fmla="*/ 534245 w 1248670"/>
                <a:gd name="connsiteY16" fmla="*/ 251 h 731301"/>
                <a:gd name="connsiteX17" fmla="*/ 453282 w 1248670"/>
                <a:gd name="connsiteY17" fmla="*/ 76451 h 731301"/>
                <a:gd name="connsiteX18" fmla="*/ 377082 w 1248670"/>
                <a:gd name="connsiteY18" fmla="*/ 197895 h 731301"/>
                <a:gd name="connsiteX19" fmla="*/ 360413 w 1248670"/>
                <a:gd name="connsiteY19" fmla="*/ 305051 h 731301"/>
                <a:gd name="connsiteX20" fmla="*/ 317551 w 1248670"/>
                <a:gd name="connsiteY20" fmla="*/ 264570 h 731301"/>
                <a:gd name="connsiteX21" fmla="*/ 210395 w 1248670"/>
                <a:gd name="connsiteY21" fmla="*/ 185989 h 731301"/>
                <a:gd name="connsiteX22" fmla="*/ 81807 w 1248670"/>
                <a:gd name="connsiteY22" fmla="*/ 150270 h 731301"/>
                <a:gd name="connsiteX23" fmla="*/ 845 w 1248670"/>
                <a:gd name="connsiteY23" fmla="*/ 157414 h 731301"/>
                <a:gd name="connsiteX24" fmla="*/ 46088 w 1248670"/>
                <a:gd name="connsiteY24" fmla="*/ 214564 h 731301"/>
                <a:gd name="connsiteX25" fmla="*/ 148482 w 1248670"/>
                <a:gd name="connsiteY25" fmla="*/ 390776 h 731301"/>
                <a:gd name="connsiteX26" fmla="*/ 338982 w 1248670"/>
                <a:gd name="connsiteY26" fmla="*/ 569370 h 731301"/>
                <a:gd name="connsiteX27" fmla="*/ 562820 w 1248670"/>
                <a:gd name="connsiteY27" fmla="*/ 686051 h 731301"/>
                <a:gd name="connsiteX28" fmla="*/ 817613 w 1248670"/>
                <a:gd name="connsiteY28" fmla="*/ 731295 h 731301"/>
                <a:gd name="connsiteX29" fmla="*/ 1055738 w 1248670"/>
                <a:gd name="connsiteY29" fmla="*/ 683670 h 731301"/>
                <a:gd name="connsiteX30" fmla="*/ 1229570 w 1248670"/>
                <a:gd name="connsiteY30" fmla="*/ 528889 h 731301"/>
                <a:gd name="connsiteX31" fmla="*/ 1236713 w 1248670"/>
                <a:gd name="connsiteY31" fmla="*/ 376489 h 731301"/>
                <a:gd name="connsiteX32" fmla="*/ 1162895 w 1248670"/>
                <a:gd name="connsiteY32" fmla="*/ 262189 h 731301"/>
                <a:gd name="connsiteX33" fmla="*/ 1067645 w 1248670"/>
                <a:gd name="connsiteY33" fmla="*/ 171702 h 731301"/>
                <a:gd name="connsiteX34" fmla="*/ 960488 w 1248670"/>
                <a:gd name="connsiteY34" fmla="*/ 107407 h 731301"/>
                <a:gd name="connsiteX0" fmla="*/ 960672 w 1248854"/>
                <a:gd name="connsiteY0" fmla="*/ 107407 h 731301"/>
                <a:gd name="connsiteX1" fmla="*/ 1008297 w 1248854"/>
                <a:gd name="connsiteY1" fmla="*/ 235995 h 731301"/>
                <a:gd name="connsiteX2" fmla="*/ 986866 w 1248854"/>
                <a:gd name="connsiteY2" fmla="*/ 371726 h 731301"/>
                <a:gd name="connsiteX3" fmla="*/ 846372 w 1248854"/>
                <a:gd name="connsiteY3" fmla="*/ 474120 h 731301"/>
                <a:gd name="connsiteX4" fmla="*/ 689210 w 1248854"/>
                <a:gd name="connsiteY4" fmla="*/ 466976 h 731301"/>
                <a:gd name="connsiteX5" fmla="*/ 648729 w 1248854"/>
                <a:gd name="connsiteY5" fmla="*/ 433639 h 731301"/>
                <a:gd name="connsiteX6" fmla="*/ 591579 w 1248854"/>
                <a:gd name="connsiteY6" fmla="*/ 478882 h 731301"/>
                <a:gd name="connsiteX7" fmla="*/ 629679 w 1248854"/>
                <a:gd name="connsiteY7" fmla="*/ 409826 h 731301"/>
                <a:gd name="connsiteX8" fmla="*/ 620154 w 1248854"/>
                <a:gd name="connsiteY8" fmla="*/ 386014 h 731301"/>
                <a:gd name="connsiteX9" fmla="*/ 539191 w 1248854"/>
                <a:gd name="connsiteY9" fmla="*/ 424114 h 731301"/>
                <a:gd name="connsiteX10" fmla="*/ 482041 w 1248854"/>
                <a:gd name="connsiteY10" fmla="*/ 471739 h 731301"/>
                <a:gd name="connsiteX11" fmla="*/ 520141 w 1248854"/>
                <a:gd name="connsiteY11" fmla="*/ 407445 h 731301"/>
                <a:gd name="connsiteX12" fmla="*/ 589197 w 1248854"/>
                <a:gd name="connsiteY12" fmla="*/ 355057 h 731301"/>
                <a:gd name="connsiteX13" fmla="*/ 548716 w 1248854"/>
                <a:gd name="connsiteY13" fmla="*/ 271714 h 731301"/>
                <a:gd name="connsiteX14" fmla="*/ 524904 w 1248854"/>
                <a:gd name="connsiteY14" fmla="*/ 138364 h 731301"/>
                <a:gd name="connsiteX15" fmla="*/ 532047 w 1248854"/>
                <a:gd name="connsiteY15" fmla="*/ 55020 h 731301"/>
                <a:gd name="connsiteX16" fmla="*/ 534429 w 1248854"/>
                <a:gd name="connsiteY16" fmla="*/ 251 h 731301"/>
                <a:gd name="connsiteX17" fmla="*/ 453466 w 1248854"/>
                <a:gd name="connsiteY17" fmla="*/ 76451 h 731301"/>
                <a:gd name="connsiteX18" fmla="*/ 377266 w 1248854"/>
                <a:gd name="connsiteY18" fmla="*/ 197895 h 731301"/>
                <a:gd name="connsiteX19" fmla="*/ 360597 w 1248854"/>
                <a:gd name="connsiteY19" fmla="*/ 305051 h 731301"/>
                <a:gd name="connsiteX20" fmla="*/ 317735 w 1248854"/>
                <a:gd name="connsiteY20" fmla="*/ 264570 h 731301"/>
                <a:gd name="connsiteX21" fmla="*/ 210579 w 1248854"/>
                <a:gd name="connsiteY21" fmla="*/ 185989 h 731301"/>
                <a:gd name="connsiteX22" fmla="*/ 81991 w 1248854"/>
                <a:gd name="connsiteY22" fmla="*/ 150270 h 731301"/>
                <a:gd name="connsiteX23" fmla="*/ 1029 w 1248854"/>
                <a:gd name="connsiteY23" fmla="*/ 157414 h 731301"/>
                <a:gd name="connsiteX24" fmla="*/ 46272 w 1248854"/>
                <a:gd name="connsiteY24" fmla="*/ 214564 h 731301"/>
                <a:gd name="connsiteX25" fmla="*/ 185250 w 1248854"/>
                <a:gd name="connsiteY25" fmla="*/ 370826 h 731301"/>
                <a:gd name="connsiteX26" fmla="*/ 339166 w 1248854"/>
                <a:gd name="connsiteY26" fmla="*/ 569370 h 731301"/>
                <a:gd name="connsiteX27" fmla="*/ 563004 w 1248854"/>
                <a:gd name="connsiteY27" fmla="*/ 686051 h 731301"/>
                <a:gd name="connsiteX28" fmla="*/ 817797 w 1248854"/>
                <a:gd name="connsiteY28" fmla="*/ 731295 h 731301"/>
                <a:gd name="connsiteX29" fmla="*/ 1055922 w 1248854"/>
                <a:gd name="connsiteY29" fmla="*/ 683670 h 731301"/>
                <a:gd name="connsiteX30" fmla="*/ 1229754 w 1248854"/>
                <a:gd name="connsiteY30" fmla="*/ 528889 h 731301"/>
                <a:gd name="connsiteX31" fmla="*/ 1236897 w 1248854"/>
                <a:gd name="connsiteY31" fmla="*/ 376489 h 731301"/>
                <a:gd name="connsiteX32" fmla="*/ 1163079 w 1248854"/>
                <a:gd name="connsiteY32" fmla="*/ 262189 h 731301"/>
                <a:gd name="connsiteX33" fmla="*/ 1067829 w 1248854"/>
                <a:gd name="connsiteY33" fmla="*/ 171702 h 731301"/>
                <a:gd name="connsiteX34" fmla="*/ 960672 w 1248854"/>
                <a:gd name="connsiteY34" fmla="*/ 107407 h 731301"/>
                <a:gd name="connsiteX0" fmla="*/ 960672 w 1248854"/>
                <a:gd name="connsiteY0" fmla="*/ 107407 h 731303"/>
                <a:gd name="connsiteX1" fmla="*/ 1008297 w 1248854"/>
                <a:gd name="connsiteY1" fmla="*/ 235995 h 731303"/>
                <a:gd name="connsiteX2" fmla="*/ 986866 w 1248854"/>
                <a:gd name="connsiteY2" fmla="*/ 371726 h 731303"/>
                <a:gd name="connsiteX3" fmla="*/ 846372 w 1248854"/>
                <a:gd name="connsiteY3" fmla="*/ 474120 h 731303"/>
                <a:gd name="connsiteX4" fmla="*/ 689210 w 1248854"/>
                <a:gd name="connsiteY4" fmla="*/ 466976 h 731303"/>
                <a:gd name="connsiteX5" fmla="*/ 648729 w 1248854"/>
                <a:gd name="connsiteY5" fmla="*/ 433639 h 731303"/>
                <a:gd name="connsiteX6" fmla="*/ 591579 w 1248854"/>
                <a:gd name="connsiteY6" fmla="*/ 478882 h 731303"/>
                <a:gd name="connsiteX7" fmla="*/ 629679 w 1248854"/>
                <a:gd name="connsiteY7" fmla="*/ 409826 h 731303"/>
                <a:gd name="connsiteX8" fmla="*/ 620154 w 1248854"/>
                <a:gd name="connsiteY8" fmla="*/ 386014 h 731303"/>
                <a:gd name="connsiteX9" fmla="*/ 539191 w 1248854"/>
                <a:gd name="connsiteY9" fmla="*/ 424114 h 731303"/>
                <a:gd name="connsiteX10" fmla="*/ 482041 w 1248854"/>
                <a:gd name="connsiteY10" fmla="*/ 471739 h 731303"/>
                <a:gd name="connsiteX11" fmla="*/ 520141 w 1248854"/>
                <a:gd name="connsiteY11" fmla="*/ 407445 h 731303"/>
                <a:gd name="connsiteX12" fmla="*/ 589197 w 1248854"/>
                <a:gd name="connsiteY12" fmla="*/ 355057 h 731303"/>
                <a:gd name="connsiteX13" fmla="*/ 548716 w 1248854"/>
                <a:gd name="connsiteY13" fmla="*/ 271714 h 731303"/>
                <a:gd name="connsiteX14" fmla="*/ 524904 w 1248854"/>
                <a:gd name="connsiteY14" fmla="*/ 138364 h 731303"/>
                <a:gd name="connsiteX15" fmla="*/ 532047 w 1248854"/>
                <a:gd name="connsiteY15" fmla="*/ 55020 h 731303"/>
                <a:gd name="connsiteX16" fmla="*/ 534429 w 1248854"/>
                <a:gd name="connsiteY16" fmla="*/ 251 h 731303"/>
                <a:gd name="connsiteX17" fmla="*/ 453466 w 1248854"/>
                <a:gd name="connsiteY17" fmla="*/ 76451 h 731303"/>
                <a:gd name="connsiteX18" fmla="*/ 377266 w 1248854"/>
                <a:gd name="connsiteY18" fmla="*/ 197895 h 731303"/>
                <a:gd name="connsiteX19" fmla="*/ 360597 w 1248854"/>
                <a:gd name="connsiteY19" fmla="*/ 305051 h 731303"/>
                <a:gd name="connsiteX20" fmla="*/ 317735 w 1248854"/>
                <a:gd name="connsiteY20" fmla="*/ 264570 h 731303"/>
                <a:gd name="connsiteX21" fmla="*/ 210579 w 1248854"/>
                <a:gd name="connsiteY21" fmla="*/ 185989 h 731303"/>
                <a:gd name="connsiteX22" fmla="*/ 81991 w 1248854"/>
                <a:gd name="connsiteY22" fmla="*/ 150270 h 731303"/>
                <a:gd name="connsiteX23" fmla="*/ 1029 w 1248854"/>
                <a:gd name="connsiteY23" fmla="*/ 157414 h 731303"/>
                <a:gd name="connsiteX24" fmla="*/ 46272 w 1248854"/>
                <a:gd name="connsiteY24" fmla="*/ 214564 h 731303"/>
                <a:gd name="connsiteX25" fmla="*/ 185250 w 1248854"/>
                <a:gd name="connsiteY25" fmla="*/ 370826 h 731303"/>
                <a:gd name="connsiteX26" fmla="*/ 378746 w 1248854"/>
                <a:gd name="connsiteY26" fmla="*/ 542961 h 731303"/>
                <a:gd name="connsiteX27" fmla="*/ 563004 w 1248854"/>
                <a:gd name="connsiteY27" fmla="*/ 686051 h 731303"/>
                <a:gd name="connsiteX28" fmla="*/ 817797 w 1248854"/>
                <a:gd name="connsiteY28" fmla="*/ 731295 h 731303"/>
                <a:gd name="connsiteX29" fmla="*/ 1055922 w 1248854"/>
                <a:gd name="connsiteY29" fmla="*/ 683670 h 731303"/>
                <a:gd name="connsiteX30" fmla="*/ 1229754 w 1248854"/>
                <a:gd name="connsiteY30" fmla="*/ 528889 h 731303"/>
                <a:gd name="connsiteX31" fmla="*/ 1236897 w 1248854"/>
                <a:gd name="connsiteY31" fmla="*/ 376489 h 731303"/>
                <a:gd name="connsiteX32" fmla="*/ 1163079 w 1248854"/>
                <a:gd name="connsiteY32" fmla="*/ 262189 h 731303"/>
                <a:gd name="connsiteX33" fmla="*/ 1067829 w 1248854"/>
                <a:gd name="connsiteY33" fmla="*/ 171702 h 731303"/>
                <a:gd name="connsiteX34" fmla="*/ 960672 w 1248854"/>
                <a:gd name="connsiteY34" fmla="*/ 107407 h 731303"/>
                <a:gd name="connsiteX0" fmla="*/ 960672 w 1248854"/>
                <a:gd name="connsiteY0" fmla="*/ 107407 h 731305"/>
                <a:gd name="connsiteX1" fmla="*/ 1008297 w 1248854"/>
                <a:gd name="connsiteY1" fmla="*/ 235995 h 731305"/>
                <a:gd name="connsiteX2" fmla="*/ 986866 w 1248854"/>
                <a:gd name="connsiteY2" fmla="*/ 371726 h 731305"/>
                <a:gd name="connsiteX3" fmla="*/ 846372 w 1248854"/>
                <a:gd name="connsiteY3" fmla="*/ 474120 h 731305"/>
                <a:gd name="connsiteX4" fmla="*/ 689210 w 1248854"/>
                <a:gd name="connsiteY4" fmla="*/ 466976 h 731305"/>
                <a:gd name="connsiteX5" fmla="*/ 648729 w 1248854"/>
                <a:gd name="connsiteY5" fmla="*/ 433639 h 731305"/>
                <a:gd name="connsiteX6" fmla="*/ 591579 w 1248854"/>
                <a:gd name="connsiteY6" fmla="*/ 478882 h 731305"/>
                <a:gd name="connsiteX7" fmla="*/ 629679 w 1248854"/>
                <a:gd name="connsiteY7" fmla="*/ 409826 h 731305"/>
                <a:gd name="connsiteX8" fmla="*/ 620154 w 1248854"/>
                <a:gd name="connsiteY8" fmla="*/ 386014 h 731305"/>
                <a:gd name="connsiteX9" fmla="*/ 539191 w 1248854"/>
                <a:gd name="connsiteY9" fmla="*/ 424114 h 731305"/>
                <a:gd name="connsiteX10" fmla="*/ 482041 w 1248854"/>
                <a:gd name="connsiteY10" fmla="*/ 471739 h 731305"/>
                <a:gd name="connsiteX11" fmla="*/ 520141 w 1248854"/>
                <a:gd name="connsiteY11" fmla="*/ 407445 h 731305"/>
                <a:gd name="connsiteX12" fmla="*/ 589197 w 1248854"/>
                <a:gd name="connsiteY12" fmla="*/ 355057 h 731305"/>
                <a:gd name="connsiteX13" fmla="*/ 548716 w 1248854"/>
                <a:gd name="connsiteY13" fmla="*/ 271714 h 731305"/>
                <a:gd name="connsiteX14" fmla="*/ 524904 w 1248854"/>
                <a:gd name="connsiteY14" fmla="*/ 138364 h 731305"/>
                <a:gd name="connsiteX15" fmla="*/ 532047 w 1248854"/>
                <a:gd name="connsiteY15" fmla="*/ 55020 h 731305"/>
                <a:gd name="connsiteX16" fmla="*/ 534429 w 1248854"/>
                <a:gd name="connsiteY16" fmla="*/ 251 h 731305"/>
                <a:gd name="connsiteX17" fmla="*/ 453466 w 1248854"/>
                <a:gd name="connsiteY17" fmla="*/ 76451 h 731305"/>
                <a:gd name="connsiteX18" fmla="*/ 377266 w 1248854"/>
                <a:gd name="connsiteY18" fmla="*/ 197895 h 731305"/>
                <a:gd name="connsiteX19" fmla="*/ 360597 w 1248854"/>
                <a:gd name="connsiteY19" fmla="*/ 305051 h 731305"/>
                <a:gd name="connsiteX20" fmla="*/ 317735 w 1248854"/>
                <a:gd name="connsiteY20" fmla="*/ 264570 h 731305"/>
                <a:gd name="connsiteX21" fmla="*/ 210579 w 1248854"/>
                <a:gd name="connsiteY21" fmla="*/ 185989 h 731305"/>
                <a:gd name="connsiteX22" fmla="*/ 81991 w 1248854"/>
                <a:gd name="connsiteY22" fmla="*/ 150270 h 731305"/>
                <a:gd name="connsiteX23" fmla="*/ 1029 w 1248854"/>
                <a:gd name="connsiteY23" fmla="*/ 157414 h 731305"/>
                <a:gd name="connsiteX24" fmla="*/ 46272 w 1248854"/>
                <a:gd name="connsiteY24" fmla="*/ 214564 h 731305"/>
                <a:gd name="connsiteX25" fmla="*/ 185250 w 1248854"/>
                <a:gd name="connsiteY25" fmla="*/ 370826 h 731305"/>
                <a:gd name="connsiteX26" fmla="*/ 393053 w 1248854"/>
                <a:gd name="connsiteY26" fmla="*/ 519479 h 731305"/>
                <a:gd name="connsiteX27" fmla="*/ 563004 w 1248854"/>
                <a:gd name="connsiteY27" fmla="*/ 686051 h 731305"/>
                <a:gd name="connsiteX28" fmla="*/ 817797 w 1248854"/>
                <a:gd name="connsiteY28" fmla="*/ 731295 h 731305"/>
                <a:gd name="connsiteX29" fmla="*/ 1055922 w 1248854"/>
                <a:gd name="connsiteY29" fmla="*/ 683670 h 731305"/>
                <a:gd name="connsiteX30" fmla="*/ 1229754 w 1248854"/>
                <a:gd name="connsiteY30" fmla="*/ 528889 h 731305"/>
                <a:gd name="connsiteX31" fmla="*/ 1236897 w 1248854"/>
                <a:gd name="connsiteY31" fmla="*/ 376489 h 731305"/>
                <a:gd name="connsiteX32" fmla="*/ 1163079 w 1248854"/>
                <a:gd name="connsiteY32" fmla="*/ 262189 h 731305"/>
                <a:gd name="connsiteX33" fmla="*/ 1067829 w 1248854"/>
                <a:gd name="connsiteY33" fmla="*/ 171702 h 731305"/>
                <a:gd name="connsiteX34" fmla="*/ 960672 w 1248854"/>
                <a:gd name="connsiteY34" fmla="*/ 107407 h 731305"/>
                <a:gd name="connsiteX0" fmla="*/ 960744 w 1248926"/>
                <a:gd name="connsiteY0" fmla="*/ 107407 h 731305"/>
                <a:gd name="connsiteX1" fmla="*/ 1008369 w 1248926"/>
                <a:gd name="connsiteY1" fmla="*/ 235995 h 731305"/>
                <a:gd name="connsiteX2" fmla="*/ 986938 w 1248926"/>
                <a:gd name="connsiteY2" fmla="*/ 371726 h 731305"/>
                <a:gd name="connsiteX3" fmla="*/ 846444 w 1248926"/>
                <a:gd name="connsiteY3" fmla="*/ 474120 h 731305"/>
                <a:gd name="connsiteX4" fmla="*/ 689282 w 1248926"/>
                <a:gd name="connsiteY4" fmla="*/ 466976 h 731305"/>
                <a:gd name="connsiteX5" fmla="*/ 648801 w 1248926"/>
                <a:gd name="connsiteY5" fmla="*/ 433639 h 731305"/>
                <a:gd name="connsiteX6" fmla="*/ 591651 w 1248926"/>
                <a:gd name="connsiteY6" fmla="*/ 478882 h 731305"/>
                <a:gd name="connsiteX7" fmla="*/ 629751 w 1248926"/>
                <a:gd name="connsiteY7" fmla="*/ 409826 h 731305"/>
                <a:gd name="connsiteX8" fmla="*/ 620226 w 1248926"/>
                <a:gd name="connsiteY8" fmla="*/ 386014 h 731305"/>
                <a:gd name="connsiteX9" fmla="*/ 539263 w 1248926"/>
                <a:gd name="connsiteY9" fmla="*/ 424114 h 731305"/>
                <a:gd name="connsiteX10" fmla="*/ 482113 w 1248926"/>
                <a:gd name="connsiteY10" fmla="*/ 471739 h 731305"/>
                <a:gd name="connsiteX11" fmla="*/ 520213 w 1248926"/>
                <a:gd name="connsiteY11" fmla="*/ 407445 h 731305"/>
                <a:gd name="connsiteX12" fmla="*/ 589269 w 1248926"/>
                <a:gd name="connsiteY12" fmla="*/ 355057 h 731305"/>
                <a:gd name="connsiteX13" fmla="*/ 548788 w 1248926"/>
                <a:gd name="connsiteY13" fmla="*/ 271714 h 731305"/>
                <a:gd name="connsiteX14" fmla="*/ 524976 w 1248926"/>
                <a:gd name="connsiteY14" fmla="*/ 138364 h 731305"/>
                <a:gd name="connsiteX15" fmla="*/ 532119 w 1248926"/>
                <a:gd name="connsiteY15" fmla="*/ 55020 h 731305"/>
                <a:gd name="connsiteX16" fmla="*/ 534501 w 1248926"/>
                <a:gd name="connsiteY16" fmla="*/ 251 h 731305"/>
                <a:gd name="connsiteX17" fmla="*/ 453538 w 1248926"/>
                <a:gd name="connsiteY17" fmla="*/ 76451 h 731305"/>
                <a:gd name="connsiteX18" fmla="*/ 377338 w 1248926"/>
                <a:gd name="connsiteY18" fmla="*/ 197895 h 731305"/>
                <a:gd name="connsiteX19" fmla="*/ 360669 w 1248926"/>
                <a:gd name="connsiteY19" fmla="*/ 305051 h 731305"/>
                <a:gd name="connsiteX20" fmla="*/ 317807 w 1248926"/>
                <a:gd name="connsiteY20" fmla="*/ 264570 h 731305"/>
                <a:gd name="connsiteX21" fmla="*/ 210651 w 1248926"/>
                <a:gd name="connsiteY21" fmla="*/ 185989 h 731305"/>
                <a:gd name="connsiteX22" fmla="*/ 82063 w 1248926"/>
                <a:gd name="connsiteY22" fmla="*/ 150270 h 731305"/>
                <a:gd name="connsiteX23" fmla="*/ 1101 w 1248926"/>
                <a:gd name="connsiteY23" fmla="*/ 157414 h 731305"/>
                <a:gd name="connsiteX24" fmla="*/ 46344 w 1248926"/>
                <a:gd name="connsiteY24" fmla="*/ 214564 h 731305"/>
                <a:gd name="connsiteX25" fmla="*/ 196649 w 1248926"/>
                <a:gd name="connsiteY25" fmla="*/ 320628 h 731305"/>
                <a:gd name="connsiteX26" fmla="*/ 393125 w 1248926"/>
                <a:gd name="connsiteY26" fmla="*/ 519479 h 731305"/>
                <a:gd name="connsiteX27" fmla="*/ 563076 w 1248926"/>
                <a:gd name="connsiteY27" fmla="*/ 686051 h 731305"/>
                <a:gd name="connsiteX28" fmla="*/ 817869 w 1248926"/>
                <a:gd name="connsiteY28" fmla="*/ 731295 h 731305"/>
                <a:gd name="connsiteX29" fmla="*/ 1055994 w 1248926"/>
                <a:gd name="connsiteY29" fmla="*/ 683670 h 731305"/>
                <a:gd name="connsiteX30" fmla="*/ 1229826 w 1248926"/>
                <a:gd name="connsiteY30" fmla="*/ 528889 h 731305"/>
                <a:gd name="connsiteX31" fmla="*/ 1236969 w 1248926"/>
                <a:gd name="connsiteY31" fmla="*/ 376489 h 731305"/>
                <a:gd name="connsiteX32" fmla="*/ 1163151 w 1248926"/>
                <a:gd name="connsiteY32" fmla="*/ 262189 h 731305"/>
                <a:gd name="connsiteX33" fmla="*/ 1067901 w 1248926"/>
                <a:gd name="connsiteY33" fmla="*/ 171702 h 731305"/>
                <a:gd name="connsiteX34" fmla="*/ 960744 w 1248926"/>
                <a:gd name="connsiteY34" fmla="*/ 107407 h 731305"/>
                <a:gd name="connsiteX0" fmla="*/ 960744 w 1248926"/>
                <a:gd name="connsiteY0" fmla="*/ 107407 h 732670"/>
                <a:gd name="connsiteX1" fmla="*/ 1008369 w 1248926"/>
                <a:gd name="connsiteY1" fmla="*/ 235995 h 732670"/>
                <a:gd name="connsiteX2" fmla="*/ 986938 w 1248926"/>
                <a:gd name="connsiteY2" fmla="*/ 371726 h 732670"/>
                <a:gd name="connsiteX3" fmla="*/ 846444 w 1248926"/>
                <a:gd name="connsiteY3" fmla="*/ 474120 h 732670"/>
                <a:gd name="connsiteX4" fmla="*/ 689282 w 1248926"/>
                <a:gd name="connsiteY4" fmla="*/ 466976 h 732670"/>
                <a:gd name="connsiteX5" fmla="*/ 648801 w 1248926"/>
                <a:gd name="connsiteY5" fmla="*/ 433639 h 732670"/>
                <a:gd name="connsiteX6" fmla="*/ 591651 w 1248926"/>
                <a:gd name="connsiteY6" fmla="*/ 478882 h 732670"/>
                <a:gd name="connsiteX7" fmla="*/ 629751 w 1248926"/>
                <a:gd name="connsiteY7" fmla="*/ 409826 h 732670"/>
                <a:gd name="connsiteX8" fmla="*/ 620226 w 1248926"/>
                <a:gd name="connsiteY8" fmla="*/ 386014 h 732670"/>
                <a:gd name="connsiteX9" fmla="*/ 539263 w 1248926"/>
                <a:gd name="connsiteY9" fmla="*/ 424114 h 732670"/>
                <a:gd name="connsiteX10" fmla="*/ 482113 w 1248926"/>
                <a:gd name="connsiteY10" fmla="*/ 471739 h 732670"/>
                <a:gd name="connsiteX11" fmla="*/ 520213 w 1248926"/>
                <a:gd name="connsiteY11" fmla="*/ 407445 h 732670"/>
                <a:gd name="connsiteX12" fmla="*/ 589269 w 1248926"/>
                <a:gd name="connsiteY12" fmla="*/ 355057 h 732670"/>
                <a:gd name="connsiteX13" fmla="*/ 548788 w 1248926"/>
                <a:gd name="connsiteY13" fmla="*/ 271714 h 732670"/>
                <a:gd name="connsiteX14" fmla="*/ 524976 w 1248926"/>
                <a:gd name="connsiteY14" fmla="*/ 138364 h 732670"/>
                <a:gd name="connsiteX15" fmla="*/ 532119 w 1248926"/>
                <a:gd name="connsiteY15" fmla="*/ 55020 h 732670"/>
                <a:gd name="connsiteX16" fmla="*/ 534501 w 1248926"/>
                <a:gd name="connsiteY16" fmla="*/ 251 h 732670"/>
                <a:gd name="connsiteX17" fmla="*/ 453538 w 1248926"/>
                <a:gd name="connsiteY17" fmla="*/ 76451 h 732670"/>
                <a:gd name="connsiteX18" fmla="*/ 377338 w 1248926"/>
                <a:gd name="connsiteY18" fmla="*/ 197895 h 732670"/>
                <a:gd name="connsiteX19" fmla="*/ 360669 w 1248926"/>
                <a:gd name="connsiteY19" fmla="*/ 305051 h 732670"/>
                <a:gd name="connsiteX20" fmla="*/ 317807 w 1248926"/>
                <a:gd name="connsiteY20" fmla="*/ 264570 h 732670"/>
                <a:gd name="connsiteX21" fmla="*/ 210651 w 1248926"/>
                <a:gd name="connsiteY21" fmla="*/ 185989 h 732670"/>
                <a:gd name="connsiteX22" fmla="*/ 82063 w 1248926"/>
                <a:gd name="connsiteY22" fmla="*/ 150270 h 732670"/>
                <a:gd name="connsiteX23" fmla="*/ 1101 w 1248926"/>
                <a:gd name="connsiteY23" fmla="*/ 157414 h 732670"/>
                <a:gd name="connsiteX24" fmla="*/ 46344 w 1248926"/>
                <a:gd name="connsiteY24" fmla="*/ 214564 h 732670"/>
                <a:gd name="connsiteX25" fmla="*/ 196649 w 1248926"/>
                <a:gd name="connsiteY25" fmla="*/ 320628 h 732670"/>
                <a:gd name="connsiteX26" fmla="*/ 393125 w 1248926"/>
                <a:gd name="connsiteY26" fmla="*/ 519479 h 732670"/>
                <a:gd name="connsiteX27" fmla="*/ 589033 w 1248926"/>
                <a:gd name="connsiteY27" fmla="*/ 641143 h 732670"/>
                <a:gd name="connsiteX28" fmla="*/ 817869 w 1248926"/>
                <a:gd name="connsiteY28" fmla="*/ 731295 h 732670"/>
                <a:gd name="connsiteX29" fmla="*/ 1055994 w 1248926"/>
                <a:gd name="connsiteY29" fmla="*/ 683670 h 732670"/>
                <a:gd name="connsiteX30" fmla="*/ 1229826 w 1248926"/>
                <a:gd name="connsiteY30" fmla="*/ 528889 h 732670"/>
                <a:gd name="connsiteX31" fmla="*/ 1236969 w 1248926"/>
                <a:gd name="connsiteY31" fmla="*/ 376489 h 732670"/>
                <a:gd name="connsiteX32" fmla="*/ 1163151 w 1248926"/>
                <a:gd name="connsiteY32" fmla="*/ 262189 h 732670"/>
                <a:gd name="connsiteX33" fmla="*/ 1067901 w 1248926"/>
                <a:gd name="connsiteY33" fmla="*/ 171702 h 732670"/>
                <a:gd name="connsiteX34" fmla="*/ 960744 w 1248926"/>
                <a:gd name="connsiteY34" fmla="*/ 107407 h 732670"/>
                <a:gd name="connsiteX0" fmla="*/ 960744 w 1248926"/>
                <a:gd name="connsiteY0" fmla="*/ 107407 h 700696"/>
                <a:gd name="connsiteX1" fmla="*/ 1008369 w 1248926"/>
                <a:gd name="connsiteY1" fmla="*/ 235995 h 700696"/>
                <a:gd name="connsiteX2" fmla="*/ 986938 w 1248926"/>
                <a:gd name="connsiteY2" fmla="*/ 371726 h 700696"/>
                <a:gd name="connsiteX3" fmla="*/ 846444 w 1248926"/>
                <a:gd name="connsiteY3" fmla="*/ 474120 h 700696"/>
                <a:gd name="connsiteX4" fmla="*/ 689282 w 1248926"/>
                <a:gd name="connsiteY4" fmla="*/ 466976 h 700696"/>
                <a:gd name="connsiteX5" fmla="*/ 648801 w 1248926"/>
                <a:gd name="connsiteY5" fmla="*/ 433639 h 700696"/>
                <a:gd name="connsiteX6" fmla="*/ 591651 w 1248926"/>
                <a:gd name="connsiteY6" fmla="*/ 478882 h 700696"/>
                <a:gd name="connsiteX7" fmla="*/ 629751 w 1248926"/>
                <a:gd name="connsiteY7" fmla="*/ 409826 h 700696"/>
                <a:gd name="connsiteX8" fmla="*/ 620226 w 1248926"/>
                <a:gd name="connsiteY8" fmla="*/ 386014 h 700696"/>
                <a:gd name="connsiteX9" fmla="*/ 539263 w 1248926"/>
                <a:gd name="connsiteY9" fmla="*/ 424114 h 700696"/>
                <a:gd name="connsiteX10" fmla="*/ 482113 w 1248926"/>
                <a:gd name="connsiteY10" fmla="*/ 471739 h 700696"/>
                <a:gd name="connsiteX11" fmla="*/ 520213 w 1248926"/>
                <a:gd name="connsiteY11" fmla="*/ 407445 h 700696"/>
                <a:gd name="connsiteX12" fmla="*/ 589269 w 1248926"/>
                <a:gd name="connsiteY12" fmla="*/ 355057 h 700696"/>
                <a:gd name="connsiteX13" fmla="*/ 548788 w 1248926"/>
                <a:gd name="connsiteY13" fmla="*/ 271714 h 700696"/>
                <a:gd name="connsiteX14" fmla="*/ 524976 w 1248926"/>
                <a:gd name="connsiteY14" fmla="*/ 138364 h 700696"/>
                <a:gd name="connsiteX15" fmla="*/ 532119 w 1248926"/>
                <a:gd name="connsiteY15" fmla="*/ 55020 h 700696"/>
                <a:gd name="connsiteX16" fmla="*/ 534501 w 1248926"/>
                <a:gd name="connsiteY16" fmla="*/ 251 h 700696"/>
                <a:gd name="connsiteX17" fmla="*/ 453538 w 1248926"/>
                <a:gd name="connsiteY17" fmla="*/ 76451 h 700696"/>
                <a:gd name="connsiteX18" fmla="*/ 377338 w 1248926"/>
                <a:gd name="connsiteY18" fmla="*/ 197895 h 700696"/>
                <a:gd name="connsiteX19" fmla="*/ 360669 w 1248926"/>
                <a:gd name="connsiteY19" fmla="*/ 305051 h 700696"/>
                <a:gd name="connsiteX20" fmla="*/ 317807 w 1248926"/>
                <a:gd name="connsiteY20" fmla="*/ 264570 h 700696"/>
                <a:gd name="connsiteX21" fmla="*/ 210651 w 1248926"/>
                <a:gd name="connsiteY21" fmla="*/ 185989 h 700696"/>
                <a:gd name="connsiteX22" fmla="*/ 82063 w 1248926"/>
                <a:gd name="connsiteY22" fmla="*/ 150270 h 700696"/>
                <a:gd name="connsiteX23" fmla="*/ 1101 w 1248926"/>
                <a:gd name="connsiteY23" fmla="*/ 157414 h 700696"/>
                <a:gd name="connsiteX24" fmla="*/ 46344 w 1248926"/>
                <a:gd name="connsiteY24" fmla="*/ 214564 h 700696"/>
                <a:gd name="connsiteX25" fmla="*/ 196649 w 1248926"/>
                <a:gd name="connsiteY25" fmla="*/ 320628 h 700696"/>
                <a:gd name="connsiteX26" fmla="*/ 393125 w 1248926"/>
                <a:gd name="connsiteY26" fmla="*/ 519479 h 700696"/>
                <a:gd name="connsiteX27" fmla="*/ 589033 w 1248926"/>
                <a:gd name="connsiteY27" fmla="*/ 641143 h 700696"/>
                <a:gd name="connsiteX28" fmla="*/ 825867 w 1248926"/>
                <a:gd name="connsiteY28" fmla="*/ 691958 h 700696"/>
                <a:gd name="connsiteX29" fmla="*/ 1055994 w 1248926"/>
                <a:gd name="connsiteY29" fmla="*/ 683670 h 700696"/>
                <a:gd name="connsiteX30" fmla="*/ 1229826 w 1248926"/>
                <a:gd name="connsiteY30" fmla="*/ 528889 h 700696"/>
                <a:gd name="connsiteX31" fmla="*/ 1236969 w 1248926"/>
                <a:gd name="connsiteY31" fmla="*/ 376489 h 700696"/>
                <a:gd name="connsiteX32" fmla="*/ 1163151 w 1248926"/>
                <a:gd name="connsiteY32" fmla="*/ 262189 h 700696"/>
                <a:gd name="connsiteX33" fmla="*/ 1067901 w 1248926"/>
                <a:gd name="connsiteY33" fmla="*/ 171702 h 700696"/>
                <a:gd name="connsiteX34" fmla="*/ 960744 w 1248926"/>
                <a:gd name="connsiteY34" fmla="*/ 107407 h 700696"/>
                <a:gd name="connsiteX0" fmla="*/ 960744 w 1248684"/>
                <a:gd name="connsiteY0" fmla="*/ 107407 h 691988"/>
                <a:gd name="connsiteX1" fmla="*/ 1008369 w 1248684"/>
                <a:gd name="connsiteY1" fmla="*/ 235995 h 691988"/>
                <a:gd name="connsiteX2" fmla="*/ 986938 w 1248684"/>
                <a:gd name="connsiteY2" fmla="*/ 371726 h 691988"/>
                <a:gd name="connsiteX3" fmla="*/ 846444 w 1248684"/>
                <a:gd name="connsiteY3" fmla="*/ 474120 h 691988"/>
                <a:gd name="connsiteX4" fmla="*/ 689282 w 1248684"/>
                <a:gd name="connsiteY4" fmla="*/ 466976 h 691988"/>
                <a:gd name="connsiteX5" fmla="*/ 648801 w 1248684"/>
                <a:gd name="connsiteY5" fmla="*/ 433639 h 691988"/>
                <a:gd name="connsiteX6" fmla="*/ 591651 w 1248684"/>
                <a:gd name="connsiteY6" fmla="*/ 478882 h 691988"/>
                <a:gd name="connsiteX7" fmla="*/ 629751 w 1248684"/>
                <a:gd name="connsiteY7" fmla="*/ 409826 h 691988"/>
                <a:gd name="connsiteX8" fmla="*/ 620226 w 1248684"/>
                <a:gd name="connsiteY8" fmla="*/ 386014 h 691988"/>
                <a:gd name="connsiteX9" fmla="*/ 539263 w 1248684"/>
                <a:gd name="connsiteY9" fmla="*/ 424114 h 691988"/>
                <a:gd name="connsiteX10" fmla="*/ 482113 w 1248684"/>
                <a:gd name="connsiteY10" fmla="*/ 471739 h 691988"/>
                <a:gd name="connsiteX11" fmla="*/ 520213 w 1248684"/>
                <a:gd name="connsiteY11" fmla="*/ 407445 h 691988"/>
                <a:gd name="connsiteX12" fmla="*/ 589269 w 1248684"/>
                <a:gd name="connsiteY12" fmla="*/ 355057 h 691988"/>
                <a:gd name="connsiteX13" fmla="*/ 548788 w 1248684"/>
                <a:gd name="connsiteY13" fmla="*/ 271714 h 691988"/>
                <a:gd name="connsiteX14" fmla="*/ 524976 w 1248684"/>
                <a:gd name="connsiteY14" fmla="*/ 138364 h 691988"/>
                <a:gd name="connsiteX15" fmla="*/ 532119 w 1248684"/>
                <a:gd name="connsiteY15" fmla="*/ 55020 h 691988"/>
                <a:gd name="connsiteX16" fmla="*/ 534501 w 1248684"/>
                <a:gd name="connsiteY16" fmla="*/ 251 h 691988"/>
                <a:gd name="connsiteX17" fmla="*/ 453538 w 1248684"/>
                <a:gd name="connsiteY17" fmla="*/ 76451 h 691988"/>
                <a:gd name="connsiteX18" fmla="*/ 377338 w 1248684"/>
                <a:gd name="connsiteY18" fmla="*/ 197895 h 691988"/>
                <a:gd name="connsiteX19" fmla="*/ 360669 w 1248684"/>
                <a:gd name="connsiteY19" fmla="*/ 305051 h 691988"/>
                <a:gd name="connsiteX20" fmla="*/ 317807 w 1248684"/>
                <a:gd name="connsiteY20" fmla="*/ 264570 h 691988"/>
                <a:gd name="connsiteX21" fmla="*/ 210651 w 1248684"/>
                <a:gd name="connsiteY21" fmla="*/ 185989 h 691988"/>
                <a:gd name="connsiteX22" fmla="*/ 82063 w 1248684"/>
                <a:gd name="connsiteY22" fmla="*/ 150270 h 691988"/>
                <a:gd name="connsiteX23" fmla="*/ 1101 w 1248684"/>
                <a:gd name="connsiteY23" fmla="*/ 157414 h 691988"/>
                <a:gd name="connsiteX24" fmla="*/ 46344 w 1248684"/>
                <a:gd name="connsiteY24" fmla="*/ 214564 h 691988"/>
                <a:gd name="connsiteX25" fmla="*/ 196649 w 1248684"/>
                <a:gd name="connsiteY25" fmla="*/ 320628 h 691988"/>
                <a:gd name="connsiteX26" fmla="*/ 393125 w 1248684"/>
                <a:gd name="connsiteY26" fmla="*/ 519479 h 691988"/>
                <a:gd name="connsiteX27" fmla="*/ 589033 w 1248684"/>
                <a:gd name="connsiteY27" fmla="*/ 641143 h 691988"/>
                <a:gd name="connsiteX28" fmla="*/ 825867 w 1248684"/>
                <a:gd name="connsiteY28" fmla="*/ 691958 h 691988"/>
                <a:gd name="connsiteX29" fmla="*/ 1059674 w 1248684"/>
                <a:gd name="connsiteY29" fmla="*/ 635231 h 691988"/>
                <a:gd name="connsiteX30" fmla="*/ 1229826 w 1248684"/>
                <a:gd name="connsiteY30" fmla="*/ 528889 h 691988"/>
                <a:gd name="connsiteX31" fmla="*/ 1236969 w 1248684"/>
                <a:gd name="connsiteY31" fmla="*/ 376489 h 691988"/>
                <a:gd name="connsiteX32" fmla="*/ 1163151 w 1248684"/>
                <a:gd name="connsiteY32" fmla="*/ 262189 h 691988"/>
                <a:gd name="connsiteX33" fmla="*/ 1067901 w 1248684"/>
                <a:gd name="connsiteY33" fmla="*/ 171702 h 691988"/>
                <a:gd name="connsiteX34" fmla="*/ 960744 w 1248684"/>
                <a:gd name="connsiteY34" fmla="*/ 107407 h 691988"/>
                <a:gd name="connsiteX0" fmla="*/ 960744 w 1240719"/>
                <a:gd name="connsiteY0" fmla="*/ 107407 h 691988"/>
                <a:gd name="connsiteX1" fmla="*/ 1008369 w 1240719"/>
                <a:gd name="connsiteY1" fmla="*/ 235995 h 691988"/>
                <a:gd name="connsiteX2" fmla="*/ 986938 w 1240719"/>
                <a:gd name="connsiteY2" fmla="*/ 371726 h 691988"/>
                <a:gd name="connsiteX3" fmla="*/ 846444 w 1240719"/>
                <a:gd name="connsiteY3" fmla="*/ 474120 h 691988"/>
                <a:gd name="connsiteX4" fmla="*/ 689282 w 1240719"/>
                <a:gd name="connsiteY4" fmla="*/ 466976 h 691988"/>
                <a:gd name="connsiteX5" fmla="*/ 648801 w 1240719"/>
                <a:gd name="connsiteY5" fmla="*/ 433639 h 691988"/>
                <a:gd name="connsiteX6" fmla="*/ 591651 w 1240719"/>
                <a:gd name="connsiteY6" fmla="*/ 478882 h 691988"/>
                <a:gd name="connsiteX7" fmla="*/ 629751 w 1240719"/>
                <a:gd name="connsiteY7" fmla="*/ 409826 h 691988"/>
                <a:gd name="connsiteX8" fmla="*/ 620226 w 1240719"/>
                <a:gd name="connsiteY8" fmla="*/ 386014 h 691988"/>
                <a:gd name="connsiteX9" fmla="*/ 539263 w 1240719"/>
                <a:gd name="connsiteY9" fmla="*/ 424114 h 691988"/>
                <a:gd name="connsiteX10" fmla="*/ 482113 w 1240719"/>
                <a:gd name="connsiteY10" fmla="*/ 471739 h 691988"/>
                <a:gd name="connsiteX11" fmla="*/ 520213 w 1240719"/>
                <a:gd name="connsiteY11" fmla="*/ 407445 h 691988"/>
                <a:gd name="connsiteX12" fmla="*/ 589269 w 1240719"/>
                <a:gd name="connsiteY12" fmla="*/ 355057 h 691988"/>
                <a:gd name="connsiteX13" fmla="*/ 548788 w 1240719"/>
                <a:gd name="connsiteY13" fmla="*/ 271714 h 691988"/>
                <a:gd name="connsiteX14" fmla="*/ 524976 w 1240719"/>
                <a:gd name="connsiteY14" fmla="*/ 138364 h 691988"/>
                <a:gd name="connsiteX15" fmla="*/ 532119 w 1240719"/>
                <a:gd name="connsiteY15" fmla="*/ 55020 h 691988"/>
                <a:gd name="connsiteX16" fmla="*/ 534501 w 1240719"/>
                <a:gd name="connsiteY16" fmla="*/ 251 h 691988"/>
                <a:gd name="connsiteX17" fmla="*/ 453538 w 1240719"/>
                <a:gd name="connsiteY17" fmla="*/ 76451 h 691988"/>
                <a:gd name="connsiteX18" fmla="*/ 377338 w 1240719"/>
                <a:gd name="connsiteY18" fmla="*/ 197895 h 691988"/>
                <a:gd name="connsiteX19" fmla="*/ 360669 w 1240719"/>
                <a:gd name="connsiteY19" fmla="*/ 305051 h 691988"/>
                <a:gd name="connsiteX20" fmla="*/ 317807 w 1240719"/>
                <a:gd name="connsiteY20" fmla="*/ 264570 h 691988"/>
                <a:gd name="connsiteX21" fmla="*/ 210651 w 1240719"/>
                <a:gd name="connsiteY21" fmla="*/ 185989 h 691988"/>
                <a:gd name="connsiteX22" fmla="*/ 82063 w 1240719"/>
                <a:gd name="connsiteY22" fmla="*/ 150270 h 691988"/>
                <a:gd name="connsiteX23" fmla="*/ 1101 w 1240719"/>
                <a:gd name="connsiteY23" fmla="*/ 157414 h 691988"/>
                <a:gd name="connsiteX24" fmla="*/ 46344 w 1240719"/>
                <a:gd name="connsiteY24" fmla="*/ 214564 h 691988"/>
                <a:gd name="connsiteX25" fmla="*/ 196649 w 1240719"/>
                <a:gd name="connsiteY25" fmla="*/ 320628 h 691988"/>
                <a:gd name="connsiteX26" fmla="*/ 393125 w 1240719"/>
                <a:gd name="connsiteY26" fmla="*/ 519479 h 691988"/>
                <a:gd name="connsiteX27" fmla="*/ 589033 w 1240719"/>
                <a:gd name="connsiteY27" fmla="*/ 641143 h 691988"/>
                <a:gd name="connsiteX28" fmla="*/ 825867 w 1240719"/>
                <a:gd name="connsiteY28" fmla="*/ 691958 h 691988"/>
                <a:gd name="connsiteX29" fmla="*/ 1059674 w 1240719"/>
                <a:gd name="connsiteY29" fmla="*/ 635231 h 691988"/>
                <a:gd name="connsiteX30" fmla="*/ 1211884 w 1240719"/>
                <a:gd name="connsiteY30" fmla="*/ 501287 h 691988"/>
                <a:gd name="connsiteX31" fmla="*/ 1236969 w 1240719"/>
                <a:gd name="connsiteY31" fmla="*/ 376489 h 691988"/>
                <a:gd name="connsiteX32" fmla="*/ 1163151 w 1240719"/>
                <a:gd name="connsiteY32" fmla="*/ 262189 h 691988"/>
                <a:gd name="connsiteX33" fmla="*/ 1067901 w 1240719"/>
                <a:gd name="connsiteY33" fmla="*/ 171702 h 691988"/>
                <a:gd name="connsiteX34" fmla="*/ 960744 w 1240719"/>
                <a:gd name="connsiteY34" fmla="*/ 107407 h 691988"/>
                <a:gd name="connsiteX0" fmla="*/ 960744 w 1271202"/>
                <a:gd name="connsiteY0" fmla="*/ 107407 h 691988"/>
                <a:gd name="connsiteX1" fmla="*/ 1008369 w 1271202"/>
                <a:gd name="connsiteY1" fmla="*/ 235995 h 691988"/>
                <a:gd name="connsiteX2" fmla="*/ 986938 w 1271202"/>
                <a:gd name="connsiteY2" fmla="*/ 371726 h 691988"/>
                <a:gd name="connsiteX3" fmla="*/ 846444 w 1271202"/>
                <a:gd name="connsiteY3" fmla="*/ 474120 h 691988"/>
                <a:gd name="connsiteX4" fmla="*/ 689282 w 1271202"/>
                <a:gd name="connsiteY4" fmla="*/ 466976 h 691988"/>
                <a:gd name="connsiteX5" fmla="*/ 648801 w 1271202"/>
                <a:gd name="connsiteY5" fmla="*/ 433639 h 691988"/>
                <a:gd name="connsiteX6" fmla="*/ 591651 w 1271202"/>
                <a:gd name="connsiteY6" fmla="*/ 478882 h 691988"/>
                <a:gd name="connsiteX7" fmla="*/ 629751 w 1271202"/>
                <a:gd name="connsiteY7" fmla="*/ 409826 h 691988"/>
                <a:gd name="connsiteX8" fmla="*/ 620226 w 1271202"/>
                <a:gd name="connsiteY8" fmla="*/ 386014 h 691988"/>
                <a:gd name="connsiteX9" fmla="*/ 539263 w 1271202"/>
                <a:gd name="connsiteY9" fmla="*/ 424114 h 691988"/>
                <a:gd name="connsiteX10" fmla="*/ 482113 w 1271202"/>
                <a:gd name="connsiteY10" fmla="*/ 471739 h 691988"/>
                <a:gd name="connsiteX11" fmla="*/ 520213 w 1271202"/>
                <a:gd name="connsiteY11" fmla="*/ 407445 h 691988"/>
                <a:gd name="connsiteX12" fmla="*/ 589269 w 1271202"/>
                <a:gd name="connsiteY12" fmla="*/ 355057 h 691988"/>
                <a:gd name="connsiteX13" fmla="*/ 548788 w 1271202"/>
                <a:gd name="connsiteY13" fmla="*/ 271714 h 691988"/>
                <a:gd name="connsiteX14" fmla="*/ 524976 w 1271202"/>
                <a:gd name="connsiteY14" fmla="*/ 138364 h 691988"/>
                <a:gd name="connsiteX15" fmla="*/ 532119 w 1271202"/>
                <a:gd name="connsiteY15" fmla="*/ 55020 h 691988"/>
                <a:gd name="connsiteX16" fmla="*/ 534501 w 1271202"/>
                <a:gd name="connsiteY16" fmla="*/ 251 h 691988"/>
                <a:gd name="connsiteX17" fmla="*/ 453538 w 1271202"/>
                <a:gd name="connsiteY17" fmla="*/ 76451 h 691988"/>
                <a:gd name="connsiteX18" fmla="*/ 377338 w 1271202"/>
                <a:gd name="connsiteY18" fmla="*/ 197895 h 691988"/>
                <a:gd name="connsiteX19" fmla="*/ 360669 w 1271202"/>
                <a:gd name="connsiteY19" fmla="*/ 305051 h 691988"/>
                <a:gd name="connsiteX20" fmla="*/ 317807 w 1271202"/>
                <a:gd name="connsiteY20" fmla="*/ 264570 h 691988"/>
                <a:gd name="connsiteX21" fmla="*/ 210651 w 1271202"/>
                <a:gd name="connsiteY21" fmla="*/ 185989 h 691988"/>
                <a:gd name="connsiteX22" fmla="*/ 82063 w 1271202"/>
                <a:gd name="connsiteY22" fmla="*/ 150270 h 691988"/>
                <a:gd name="connsiteX23" fmla="*/ 1101 w 1271202"/>
                <a:gd name="connsiteY23" fmla="*/ 157414 h 691988"/>
                <a:gd name="connsiteX24" fmla="*/ 46344 w 1271202"/>
                <a:gd name="connsiteY24" fmla="*/ 214564 h 691988"/>
                <a:gd name="connsiteX25" fmla="*/ 196649 w 1271202"/>
                <a:gd name="connsiteY25" fmla="*/ 320628 h 691988"/>
                <a:gd name="connsiteX26" fmla="*/ 393125 w 1271202"/>
                <a:gd name="connsiteY26" fmla="*/ 519479 h 691988"/>
                <a:gd name="connsiteX27" fmla="*/ 589033 w 1271202"/>
                <a:gd name="connsiteY27" fmla="*/ 641143 h 691988"/>
                <a:gd name="connsiteX28" fmla="*/ 825867 w 1271202"/>
                <a:gd name="connsiteY28" fmla="*/ 691958 h 691988"/>
                <a:gd name="connsiteX29" fmla="*/ 1059674 w 1271202"/>
                <a:gd name="connsiteY29" fmla="*/ 635231 h 691988"/>
                <a:gd name="connsiteX30" fmla="*/ 1211884 w 1271202"/>
                <a:gd name="connsiteY30" fmla="*/ 501287 h 691988"/>
                <a:gd name="connsiteX31" fmla="*/ 1236969 w 1271202"/>
                <a:gd name="connsiteY31" fmla="*/ 376489 h 691988"/>
                <a:gd name="connsiteX32" fmla="*/ 1261271 w 1271202"/>
                <a:gd name="connsiteY32" fmla="*/ 190591 h 691988"/>
                <a:gd name="connsiteX33" fmla="*/ 1067901 w 1271202"/>
                <a:gd name="connsiteY33" fmla="*/ 171702 h 691988"/>
                <a:gd name="connsiteX34" fmla="*/ 960744 w 1271202"/>
                <a:gd name="connsiteY34" fmla="*/ 107407 h 691988"/>
                <a:gd name="connsiteX0" fmla="*/ 960744 w 1271202"/>
                <a:gd name="connsiteY0" fmla="*/ 141541 h 726122"/>
                <a:gd name="connsiteX1" fmla="*/ 1008369 w 1271202"/>
                <a:gd name="connsiteY1" fmla="*/ 270129 h 726122"/>
                <a:gd name="connsiteX2" fmla="*/ 986938 w 1271202"/>
                <a:gd name="connsiteY2" fmla="*/ 405860 h 726122"/>
                <a:gd name="connsiteX3" fmla="*/ 846444 w 1271202"/>
                <a:gd name="connsiteY3" fmla="*/ 508254 h 726122"/>
                <a:gd name="connsiteX4" fmla="*/ 689282 w 1271202"/>
                <a:gd name="connsiteY4" fmla="*/ 501110 h 726122"/>
                <a:gd name="connsiteX5" fmla="*/ 648801 w 1271202"/>
                <a:gd name="connsiteY5" fmla="*/ 467773 h 726122"/>
                <a:gd name="connsiteX6" fmla="*/ 591651 w 1271202"/>
                <a:gd name="connsiteY6" fmla="*/ 513016 h 726122"/>
                <a:gd name="connsiteX7" fmla="*/ 629751 w 1271202"/>
                <a:gd name="connsiteY7" fmla="*/ 443960 h 726122"/>
                <a:gd name="connsiteX8" fmla="*/ 620226 w 1271202"/>
                <a:gd name="connsiteY8" fmla="*/ 420148 h 726122"/>
                <a:gd name="connsiteX9" fmla="*/ 539263 w 1271202"/>
                <a:gd name="connsiteY9" fmla="*/ 458248 h 726122"/>
                <a:gd name="connsiteX10" fmla="*/ 482113 w 1271202"/>
                <a:gd name="connsiteY10" fmla="*/ 505873 h 726122"/>
                <a:gd name="connsiteX11" fmla="*/ 520213 w 1271202"/>
                <a:gd name="connsiteY11" fmla="*/ 441579 h 726122"/>
                <a:gd name="connsiteX12" fmla="*/ 589269 w 1271202"/>
                <a:gd name="connsiteY12" fmla="*/ 389191 h 726122"/>
                <a:gd name="connsiteX13" fmla="*/ 548788 w 1271202"/>
                <a:gd name="connsiteY13" fmla="*/ 305848 h 726122"/>
                <a:gd name="connsiteX14" fmla="*/ 524976 w 1271202"/>
                <a:gd name="connsiteY14" fmla="*/ 172498 h 726122"/>
                <a:gd name="connsiteX15" fmla="*/ 532119 w 1271202"/>
                <a:gd name="connsiteY15" fmla="*/ 89154 h 726122"/>
                <a:gd name="connsiteX16" fmla="*/ 534501 w 1271202"/>
                <a:gd name="connsiteY16" fmla="*/ 34385 h 726122"/>
                <a:gd name="connsiteX17" fmla="*/ 453538 w 1271202"/>
                <a:gd name="connsiteY17" fmla="*/ 110585 h 726122"/>
                <a:gd name="connsiteX18" fmla="*/ 377338 w 1271202"/>
                <a:gd name="connsiteY18" fmla="*/ 232029 h 726122"/>
                <a:gd name="connsiteX19" fmla="*/ 360669 w 1271202"/>
                <a:gd name="connsiteY19" fmla="*/ 339185 h 726122"/>
                <a:gd name="connsiteX20" fmla="*/ 317807 w 1271202"/>
                <a:gd name="connsiteY20" fmla="*/ 298704 h 726122"/>
                <a:gd name="connsiteX21" fmla="*/ 210651 w 1271202"/>
                <a:gd name="connsiteY21" fmla="*/ 220123 h 726122"/>
                <a:gd name="connsiteX22" fmla="*/ 82063 w 1271202"/>
                <a:gd name="connsiteY22" fmla="*/ 184404 h 726122"/>
                <a:gd name="connsiteX23" fmla="*/ 1101 w 1271202"/>
                <a:gd name="connsiteY23" fmla="*/ 191548 h 726122"/>
                <a:gd name="connsiteX24" fmla="*/ 46344 w 1271202"/>
                <a:gd name="connsiteY24" fmla="*/ 248698 h 726122"/>
                <a:gd name="connsiteX25" fmla="*/ 196649 w 1271202"/>
                <a:gd name="connsiteY25" fmla="*/ 354762 h 726122"/>
                <a:gd name="connsiteX26" fmla="*/ 393125 w 1271202"/>
                <a:gd name="connsiteY26" fmla="*/ 553613 h 726122"/>
                <a:gd name="connsiteX27" fmla="*/ 589033 w 1271202"/>
                <a:gd name="connsiteY27" fmla="*/ 675277 h 726122"/>
                <a:gd name="connsiteX28" fmla="*/ 825867 w 1271202"/>
                <a:gd name="connsiteY28" fmla="*/ 726092 h 726122"/>
                <a:gd name="connsiteX29" fmla="*/ 1059674 w 1271202"/>
                <a:gd name="connsiteY29" fmla="*/ 669365 h 726122"/>
                <a:gd name="connsiteX30" fmla="*/ 1211884 w 1271202"/>
                <a:gd name="connsiteY30" fmla="*/ 535421 h 726122"/>
                <a:gd name="connsiteX31" fmla="*/ 1236969 w 1271202"/>
                <a:gd name="connsiteY31" fmla="*/ 410623 h 726122"/>
                <a:gd name="connsiteX32" fmla="*/ 1261271 w 1271202"/>
                <a:gd name="connsiteY32" fmla="*/ 224725 h 726122"/>
                <a:gd name="connsiteX33" fmla="*/ 1048376 w 1271202"/>
                <a:gd name="connsiteY33" fmla="*/ 1205 h 726122"/>
                <a:gd name="connsiteX34" fmla="*/ 960744 w 1271202"/>
                <a:gd name="connsiteY34" fmla="*/ 141541 h 726122"/>
                <a:gd name="connsiteX0" fmla="*/ 960744 w 1370764"/>
                <a:gd name="connsiteY0" fmla="*/ 160895 h 745476"/>
                <a:gd name="connsiteX1" fmla="*/ 1008369 w 1370764"/>
                <a:gd name="connsiteY1" fmla="*/ 289483 h 745476"/>
                <a:gd name="connsiteX2" fmla="*/ 986938 w 1370764"/>
                <a:gd name="connsiteY2" fmla="*/ 425214 h 745476"/>
                <a:gd name="connsiteX3" fmla="*/ 846444 w 1370764"/>
                <a:gd name="connsiteY3" fmla="*/ 527608 h 745476"/>
                <a:gd name="connsiteX4" fmla="*/ 689282 w 1370764"/>
                <a:gd name="connsiteY4" fmla="*/ 520464 h 745476"/>
                <a:gd name="connsiteX5" fmla="*/ 648801 w 1370764"/>
                <a:gd name="connsiteY5" fmla="*/ 487127 h 745476"/>
                <a:gd name="connsiteX6" fmla="*/ 591651 w 1370764"/>
                <a:gd name="connsiteY6" fmla="*/ 532370 h 745476"/>
                <a:gd name="connsiteX7" fmla="*/ 629751 w 1370764"/>
                <a:gd name="connsiteY7" fmla="*/ 463314 h 745476"/>
                <a:gd name="connsiteX8" fmla="*/ 620226 w 1370764"/>
                <a:gd name="connsiteY8" fmla="*/ 439502 h 745476"/>
                <a:gd name="connsiteX9" fmla="*/ 539263 w 1370764"/>
                <a:gd name="connsiteY9" fmla="*/ 477602 h 745476"/>
                <a:gd name="connsiteX10" fmla="*/ 482113 w 1370764"/>
                <a:gd name="connsiteY10" fmla="*/ 525227 h 745476"/>
                <a:gd name="connsiteX11" fmla="*/ 520213 w 1370764"/>
                <a:gd name="connsiteY11" fmla="*/ 460933 h 745476"/>
                <a:gd name="connsiteX12" fmla="*/ 589269 w 1370764"/>
                <a:gd name="connsiteY12" fmla="*/ 408545 h 745476"/>
                <a:gd name="connsiteX13" fmla="*/ 548788 w 1370764"/>
                <a:gd name="connsiteY13" fmla="*/ 325202 h 745476"/>
                <a:gd name="connsiteX14" fmla="*/ 524976 w 1370764"/>
                <a:gd name="connsiteY14" fmla="*/ 191852 h 745476"/>
                <a:gd name="connsiteX15" fmla="*/ 532119 w 1370764"/>
                <a:gd name="connsiteY15" fmla="*/ 108508 h 745476"/>
                <a:gd name="connsiteX16" fmla="*/ 534501 w 1370764"/>
                <a:gd name="connsiteY16" fmla="*/ 53739 h 745476"/>
                <a:gd name="connsiteX17" fmla="*/ 453538 w 1370764"/>
                <a:gd name="connsiteY17" fmla="*/ 129939 h 745476"/>
                <a:gd name="connsiteX18" fmla="*/ 377338 w 1370764"/>
                <a:gd name="connsiteY18" fmla="*/ 251383 h 745476"/>
                <a:gd name="connsiteX19" fmla="*/ 360669 w 1370764"/>
                <a:gd name="connsiteY19" fmla="*/ 358539 h 745476"/>
                <a:gd name="connsiteX20" fmla="*/ 317807 w 1370764"/>
                <a:gd name="connsiteY20" fmla="*/ 318058 h 745476"/>
                <a:gd name="connsiteX21" fmla="*/ 210651 w 1370764"/>
                <a:gd name="connsiteY21" fmla="*/ 239477 h 745476"/>
                <a:gd name="connsiteX22" fmla="*/ 82063 w 1370764"/>
                <a:gd name="connsiteY22" fmla="*/ 203758 h 745476"/>
                <a:gd name="connsiteX23" fmla="*/ 1101 w 1370764"/>
                <a:gd name="connsiteY23" fmla="*/ 210902 h 745476"/>
                <a:gd name="connsiteX24" fmla="*/ 46344 w 1370764"/>
                <a:gd name="connsiteY24" fmla="*/ 268052 h 745476"/>
                <a:gd name="connsiteX25" fmla="*/ 196649 w 1370764"/>
                <a:gd name="connsiteY25" fmla="*/ 374116 h 745476"/>
                <a:gd name="connsiteX26" fmla="*/ 393125 w 1370764"/>
                <a:gd name="connsiteY26" fmla="*/ 572967 h 745476"/>
                <a:gd name="connsiteX27" fmla="*/ 589033 w 1370764"/>
                <a:gd name="connsiteY27" fmla="*/ 694631 h 745476"/>
                <a:gd name="connsiteX28" fmla="*/ 825867 w 1370764"/>
                <a:gd name="connsiteY28" fmla="*/ 745446 h 745476"/>
                <a:gd name="connsiteX29" fmla="*/ 1059674 w 1370764"/>
                <a:gd name="connsiteY29" fmla="*/ 688719 h 745476"/>
                <a:gd name="connsiteX30" fmla="*/ 1211884 w 1370764"/>
                <a:gd name="connsiteY30" fmla="*/ 554775 h 745476"/>
                <a:gd name="connsiteX31" fmla="*/ 1236969 w 1370764"/>
                <a:gd name="connsiteY31" fmla="*/ 429977 h 745476"/>
                <a:gd name="connsiteX32" fmla="*/ 1261271 w 1370764"/>
                <a:gd name="connsiteY32" fmla="*/ 244079 h 745476"/>
                <a:gd name="connsiteX33" fmla="*/ 1365440 w 1370764"/>
                <a:gd name="connsiteY33" fmla="*/ 24555 h 745476"/>
                <a:gd name="connsiteX34" fmla="*/ 1048376 w 1370764"/>
                <a:gd name="connsiteY34" fmla="*/ 20559 h 745476"/>
                <a:gd name="connsiteX35" fmla="*/ 960744 w 1370764"/>
                <a:gd name="connsiteY35" fmla="*/ 160895 h 745476"/>
                <a:gd name="connsiteX0" fmla="*/ 960744 w 1365830"/>
                <a:gd name="connsiteY0" fmla="*/ 204523 h 789104"/>
                <a:gd name="connsiteX1" fmla="*/ 1008369 w 1365830"/>
                <a:gd name="connsiteY1" fmla="*/ 333111 h 789104"/>
                <a:gd name="connsiteX2" fmla="*/ 986938 w 1365830"/>
                <a:gd name="connsiteY2" fmla="*/ 468842 h 789104"/>
                <a:gd name="connsiteX3" fmla="*/ 846444 w 1365830"/>
                <a:gd name="connsiteY3" fmla="*/ 571236 h 789104"/>
                <a:gd name="connsiteX4" fmla="*/ 689282 w 1365830"/>
                <a:gd name="connsiteY4" fmla="*/ 564092 h 789104"/>
                <a:gd name="connsiteX5" fmla="*/ 648801 w 1365830"/>
                <a:gd name="connsiteY5" fmla="*/ 530755 h 789104"/>
                <a:gd name="connsiteX6" fmla="*/ 591651 w 1365830"/>
                <a:gd name="connsiteY6" fmla="*/ 575998 h 789104"/>
                <a:gd name="connsiteX7" fmla="*/ 629751 w 1365830"/>
                <a:gd name="connsiteY7" fmla="*/ 506942 h 789104"/>
                <a:gd name="connsiteX8" fmla="*/ 620226 w 1365830"/>
                <a:gd name="connsiteY8" fmla="*/ 483130 h 789104"/>
                <a:gd name="connsiteX9" fmla="*/ 539263 w 1365830"/>
                <a:gd name="connsiteY9" fmla="*/ 521230 h 789104"/>
                <a:gd name="connsiteX10" fmla="*/ 482113 w 1365830"/>
                <a:gd name="connsiteY10" fmla="*/ 568855 h 789104"/>
                <a:gd name="connsiteX11" fmla="*/ 520213 w 1365830"/>
                <a:gd name="connsiteY11" fmla="*/ 504561 h 789104"/>
                <a:gd name="connsiteX12" fmla="*/ 589269 w 1365830"/>
                <a:gd name="connsiteY12" fmla="*/ 452173 h 789104"/>
                <a:gd name="connsiteX13" fmla="*/ 548788 w 1365830"/>
                <a:gd name="connsiteY13" fmla="*/ 368830 h 789104"/>
                <a:gd name="connsiteX14" fmla="*/ 524976 w 1365830"/>
                <a:gd name="connsiteY14" fmla="*/ 235480 h 789104"/>
                <a:gd name="connsiteX15" fmla="*/ 532119 w 1365830"/>
                <a:gd name="connsiteY15" fmla="*/ 152136 h 789104"/>
                <a:gd name="connsiteX16" fmla="*/ 534501 w 1365830"/>
                <a:gd name="connsiteY16" fmla="*/ 97367 h 789104"/>
                <a:gd name="connsiteX17" fmla="*/ 453538 w 1365830"/>
                <a:gd name="connsiteY17" fmla="*/ 173567 h 789104"/>
                <a:gd name="connsiteX18" fmla="*/ 377338 w 1365830"/>
                <a:gd name="connsiteY18" fmla="*/ 295011 h 789104"/>
                <a:gd name="connsiteX19" fmla="*/ 360669 w 1365830"/>
                <a:gd name="connsiteY19" fmla="*/ 402167 h 789104"/>
                <a:gd name="connsiteX20" fmla="*/ 317807 w 1365830"/>
                <a:gd name="connsiteY20" fmla="*/ 361686 h 789104"/>
                <a:gd name="connsiteX21" fmla="*/ 210651 w 1365830"/>
                <a:gd name="connsiteY21" fmla="*/ 283105 h 789104"/>
                <a:gd name="connsiteX22" fmla="*/ 82063 w 1365830"/>
                <a:gd name="connsiteY22" fmla="*/ 247386 h 789104"/>
                <a:gd name="connsiteX23" fmla="*/ 1101 w 1365830"/>
                <a:gd name="connsiteY23" fmla="*/ 254530 h 789104"/>
                <a:gd name="connsiteX24" fmla="*/ 46344 w 1365830"/>
                <a:gd name="connsiteY24" fmla="*/ 311680 h 789104"/>
                <a:gd name="connsiteX25" fmla="*/ 196649 w 1365830"/>
                <a:gd name="connsiteY25" fmla="*/ 417744 h 789104"/>
                <a:gd name="connsiteX26" fmla="*/ 393125 w 1365830"/>
                <a:gd name="connsiteY26" fmla="*/ 616595 h 789104"/>
                <a:gd name="connsiteX27" fmla="*/ 589033 w 1365830"/>
                <a:gd name="connsiteY27" fmla="*/ 738259 h 789104"/>
                <a:gd name="connsiteX28" fmla="*/ 825867 w 1365830"/>
                <a:gd name="connsiteY28" fmla="*/ 789074 h 789104"/>
                <a:gd name="connsiteX29" fmla="*/ 1059674 w 1365830"/>
                <a:gd name="connsiteY29" fmla="*/ 732347 h 789104"/>
                <a:gd name="connsiteX30" fmla="*/ 1211884 w 1365830"/>
                <a:gd name="connsiteY30" fmla="*/ 598403 h 789104"/>
                <a:gd name="connsiteX31" fmla="*/ 1236969 w 1365830"/>
                <a:gd name="connsiteY31" fmla="*/ 473605 h 789104"/>
                <a:gd name="connsiteX32" fmla="*/ 1261271 w 1365830"/>
                <a:gd name="connsiteY32" fmla="*/ 287707 h 789104"/>
                <a:gd name="connsiteX33" fmla="*/ 1365440 w 1365830"/>
                <a:gd name="connsiteY33" fmla="*/ 68183 h 789104"/>
                <a:gd name="connsiteX34" fmla="*/ 1185252 w 1365830"/>
                <a:gd name="connsiteY34" fmla="*/ 10 h 789104"/>
                <a:gd name="connsiteX35" fmla="*/ 1048376 w 1365830"/>
                <a:gd name="connsiteY35" fmla="*/ 64187 h 789104"/>
                <a:gd name="connsiteX36" fmla="*/ 960744 w 1365830"/>
                <a:gd name="connsiteY36" fmla="*/ 204523 h 789104"/>
                <a:gd name="connsiteX0" fmla="*/ 960744 w 1366223"/>
                <a:gd name="connsiteY0" fmla="*/ 204523 h 789104"/>
                <a:gd name="connsiteX1" fmla="*/ 1008369 w 1366223"/>
                <a:gd name="connsiteY1" fmla="*/ 333111 h 789104"/>
                <a:gd name="connsiteX2" fmla="*/ 986938 w 1366223"/>
                <a:gd name="connsiteY2" fmla="*/ 468842 h 789104"/>
                <a:gd name="connsiteX3" fmla="*/ 846444 w 1366223"/>
                <a:gd name="connsiteY3" fmla="*/ 571236 h 789104"/>
                <a:gd name="connsiteX4" fmla="*/ 689282 w 1366223"/>
                <a:gd name="connsiteY4" fmla="*/ 564092 h 789104"/>
                <a:gd name="connsiteX5" fmla="*/ 648801 w 1366223"/>
                <a:gd name="connsiteY5" fmla="*/ 530755 h 789104"/>
                <a:gd name="connsiteX6" fmla="*/ 591651 w 1366223"/>
                <a:gd name="connsiteY6" fmla="*/ 575998 h 789104"/>
                <a:gd name="connsiteX7" fmla="*/ 629751 w 1366223"/>
                <a:gd name="connsiteY7" fmla="*/ 506942 h 789104"/>
                <a:gd name="connsiteX8" fmla="*/ 620226 w 1366223"/>
                <a:gd name="connsiteY8" fmla="*/ 483130 h 789104"/>
                <a:gd name="connsiteX9" fmla="*/ 539263 w 1366223"/>
                <a:gd name="connsiteY9" fmla="*/ 521230 h 789104"/>
                <a:gd name="connsiteX10" fmla="*/ 482113 w 1366223"/>
                <a:gd name="connsiteY10" fmla="*/ 568855 h 789104"/>
                <a:gd name="connsiteX11" fmla="*/ 520213 w 1366223"/>
                <a:gd name="connsiteY11" fmla="*/ 504561 h 789104"/>
                <a:gd name="connsiteX12" fmla="*/ 589269 w 1366223"/>
                <a:gd name="connsiteY12" fmla="*/ 452173 h 789104"/>
                <a:gd name="connsiteX13" fmla="*/ 548788 w 1366223"/>
                <a:gd name="connsiteY13" fmla="*/ 368830 h 789104"/>
                <a:gd name="connsiteX14" fmla="*/ 524976 w 1366223"/>
                <a:gd name="connsiteY14" fmla="*/ 235480 h 789104"/>
                <a:gd name="connsiteX15" fmla="*/ 532119 w 1366223"/>
                <a:gd name="connsiteY15" fmla="*/ 152136 h 789104"/>
                <a:gd name="connsiteX16" fmla="*/ 534501 w 1366223"/>
                <a:gd name="connsiteY16" fmla="*/ 97367 h 789104"/>
                <a:gd name="connsiteX17" fmla="*/ 453538 w 1366223"/>
                <a:gd name="connsiteY17" fmla="*/ 173567 h 789104"/>
                <a:gd name="connsiteX18" fmla="*/ 377338 w 1366223"/>
                <a:gd name="connsiteY18" fmla="*/ 295011 h 789104"/>
                <a:gd name="connsiteX19" fmla="*/ 360669 w 1366223"/>
                <a:gd name="connsiteY19" fmla="*/ 402167 h 789104"/>
                <a:gd name="connsiteX20" fmla="*/ 317807 w 1366223"/>
                <a:gd name="connsiteY20" fmla="*/ 361686 h 789104"/>
                <a:gd name="connsiteX21" fmla="*/ 210651 w 1366223"/>
                <a:gd name="connsiteY21" fmla="*/ 283105 h 789104"/>
                <a:gd name="connsiteX22" fmla="*/ 82063 w 1366223"/>
                <a:gd name="connsiteY22" fmla="*/ 247386 h 789104"/>
                <a:gd name="connsiteX23" fmla="*/ 1101 w 1366223"/>
                <a:gd name="connsiteY23" fmla="*/ 254530 h 789104"/>
                <a:gd name="connsiteX24" fmla="*/ 46344 w 1366223"/>
                <a:gd name="connsiteY24" fmla="*/ 311680 h 789104"/>
                <a:gd name="connsiteX25" fmla="*/ 196649 w 1366223"/>
                <a:gd name="connsiteY25" fmla="*/ 417744 h 789104"/>
                <a:gd name="connsiteX26" fmla="*/ 393125 w 1366223"/>
                <a:gd name="connsiteY26" fmla="*/ 616595 h 789104"/>
                <a:gd name="connsiteX27" fmla="*/ 589033 w 1366223"/>
                <a:gd name="connsiteY27" fmla="*/ 738259 h 789104"/>
                <a:gd name="connsiteX28" fmla="*/ 825867 w 1366223"/>
                <a:gd name="connsiteY28" fmla="*/ 789074 h 789104"/>
                <a:gd name="connsiteX29" fmla="*/ 1059674 w 1366223"/>
                <a:gd name="connsiteY29" fmla="*/ 732347 h 789104"/>
                <a:gd name="connsiteX30" fmla="*/ 1211884 w 1366223"/>
                <a:gd name="connsiteY30" fmla="*/ 598403 h 789104"/>
                <a:gd name="connsiteX31" fmla="*/ 1236969 w 1366223"/>
                <a:gd name="connsiteY31" fmla="*/ 473605 h 789104"/>
                <a:gd name="connsiteX32" fmla="*/ 1327446 w 1366223"/>
                <a:gd name="connsiteY32" fmla="*/ 273932 h 789104"/>
                <a:gd name="connsiteX33" fmla="*/ 1365440 w 1366223"/>
                <a:gd name="connsiteY33" fmla="*/ 68183 h 789104"/>
                <a:gd name="connsiteX34" fmla="*/ 1185252 w 1366223"/>
                <a:gd name="connsiteY34" fmla="*/ 10 h 789104"/>
                <a:gd name="connsiteX35" fmla="*/ 1048376 w 1366223"/>
                <a:gd name="connsiteY35" fmla="*/ 64187 h 789104"/>
                <a:gd name="connsiteX36" fmla="*/ 960744 w 1366223"/>
                <a:gd name="connsiteY36" fmla="*/ 204523 h 789104"/>
                <a:gd name="connsiteX0" fmla="*/ 960744 w 1470449"/>
                <a:gd name="connsiteY0" fmla="*/ 204523 h 789104"/>
                <a:gd name="connsiteX1" fmla="*/ 1008369 w 1470449"/>
                <a:gd name="connsiteY1" fmla="*/ 333111 h 789104"/>
                <a:gd name="connsiteX2" fmla="*/ 986938 w 1470449"/>
                <a:gd name="connsiteY2" fmla="*/ 468842 h 789104"/>
                <a:gd name="connsiteX3" fmla="*/ 846444 w 1470449"/>
                <a:gd name="connsiteY3" fmla="*/ 571236 h 789104"/>
                <a:gd name="connsiteX4" fmla="*/ 689282 w 1470449"/>
                <a:gd name="connsiteY4" fmla="*/ 564092 h 789104"/>
                <a:gd name="connsiteX5" fmla="*/ 648801 w 1470449"/>
                <a:gd name="connsiteY5" fmla="*/ 530755 h 789104"/>
                <a:gd name="connsiteX6" fmla="*/ 591651 w 1470449"/>
                <a:gd name="connsiteY6" fmla="*/ 575998 h 789104"/>
                <a:gd name="connsiteX7" fmla="*/ 629751 w 1470449"/>
                <a:gd name="connsiteY7" fmla="*/ 506942 h 789104"/>
                <a:gd name="connsiteX8" fmla="*/ 620226 w 1470449"/>
                <a:gd name="connsiteY8" fmla="*/ 483130 h 789104"/>
                <a:gd name="connsiteX9" fmla="*/ 539263 w 1470449"/>
                <a:gd name="connsiteY9" fmla="*/ 521230 h 789104"/>
                <a:gd name="connsiteX10" fmla="*/ 482113 w 1470449"/>
                <a:gd name="connsiteY10" fmla="*/ 568855 h 789104"/>
                <a:gd name="connsiteX11" fmla="*/ 520213 w 1470449"/>
                <a:gd name="connsiteY11" fmla="*/ 504561 h 789104"/>
                <a:gd name="connsiteX12" fmla="*/ 589269 w 1470449"/>
                <a:gd name="connsiteY12" fmla="*/ 452173 h 789104"/>
                <a:gd name="connsiteX13" fmla="*/ 548788 w 1470449"/>
                <a:gd name="connsiteY13" fmla="*/ 368830 h 789104"/>
                <a:gd name="connsiteX14" fmla="*/ 524976 w 1470449"/>
                <a:gd name="connsiteY14" fmla="*/ 235480 h 789104"/>
                <a:gd name="connsiteX15" fmla="*/ 532119 w 1470449"/>
                <a:gd name="connsiteY15" fmla="*/ 152136 h 789104"/>
                <a:gd name="connsiteX16" fmla="*/ 534501 w 1470449"/>
                <a:gd name="connsiteY16" fmla="*/ 97367 h 789104"/>
                <a:gd name="connsiteX17" fmla="*/ 453538 w 1470449"/>
                <a:gd name="connsiteY17" fmla="*/ 173567 h 789104"/>
                <a:gd name="connsiteX18" fmla="*/ 377338 w 1470449"/>
                <a:gd name="connsiteY18" fmla="*/ 295011 h 789104"/>
                <a:gd name="connsiteX19" fmla="*/ 360669 w 1470449"/>
                <a:gd name="connsiteY19" fmla="*/ 402167 h 789104"/>
                <a:gd name="connsiteX20" fmla="*/ 317807 w 1470449"/>
                <a:gd name="connsiteY20" fmla="*/ 361686 h 789104"/>
                <a:gd name="connsiteX21" fmla="*/ 210651 w 1470449"/>
                <a:gd name="connsiteY21" fmla="*/ 283105 h 789104"/>
                <a:gd name="connsiteX22" fmla="*/ 82063 w 1470449"/>
                <a:gd name="connsiteY22" fmla="*/ 247386 h 789104"/>
                <a:gd name="connsiteX23" fmla="*/ 1101 w 1470449"/>
                <a:gd name="connsiteY23" fmla="*/ 254530 h 789104"/>
                <a:gd name="connsiteX24" fmla="*/ 46344 w 1470449"/>
                <a:gd name="connsiteY24" fmla="*/ 311680 h 789104"/>
                <a:gd name="connsiteX25" fmla="*/ 196649 w 1470449"/>
                <a:gd name="connsiteY25" fmla="*/ 417744 h 789104"/>
                <a:gd name="connsiteX26" fmla="*/ 393125 w 1470449"/>
                <a:gd name="connsiteY26" fmla="*/ 616595 h 789104"/>
                <a:gd name="connsiteX27" fmla="*/ 589033 w 1470449"/>
                <a:gd name="connsiteY27" fmla="*/ 738259 h 789104"/>
                <a:gd name="connsiteX28" fmla="*/ 825867 w 1470449"/>
                <a:gd name="connsiteY28" fmla="*/ 789074 h 789104"/>
                <a:gd name="connsiteX29" fmla="*/ 1059674 w 1470449"/>
                <a:gd name="connsiteY29" fmla="*/ 732347 h 789104"/>
                <a:gd name="connsiteX30" fmla="*/ 1211884 w 1470449"/>
                <a:gd name="connsiteY30" fmla="*/ 598403 h 789104"/>
                <a:gd name="connsiteX31" fmla="*/ 1236969 w 1470449"/>
                <a:gd name="connsiteY31" fmla="*/ 473605 h 789104"/>
                <a:gd name="connsiteX32" fmla="*/ 1327446 w 1470449"/>
                <a:gd name="connsiteY32" fmla="*/ 273932 h 789104"/>
                <a:gd name="connsiteX33" fmla="*/ 1470147 w 1470449"/>
                <a:gd name="connsiteY33" fmla="*/ 140733 h 789104"/>
                <a:gd name="connsiteX34" fmla="*/ 1185252 w 1470449"/>
                <a:gd name="connsiteY34" fmla="*/ 10 h 789104"/>
                <a:gd name="connsiteX35" fmla="*/ 1048376 w 1470449"/>
                <a:gd name="connsiteY35" fmla="*/ 64187 h 789104"/>
                <a:gd name="connsiteX36" fmla="*/ 960744 w 1470449"/>
                <a:gd name="connsiteY36" fmla="*/ 204523 h 789104"/>
                <a:gd name="connsiteX0" fmla="*/ 960744 w 1470494"/>
                <a:gd name="connsiteY0" fmla="*/ 204523 h 789104"/>
                <a:gd name="connsiteX1" fmla="*/ 1008369 w 1470494"/>
                <a:gd name="connsiteY1" fmla="*/ 333111 h 789104"/>
                <a:gd name="connsiteX2" fmla="*/ 986938 w 1470494"/>
                <a:gd name="connsiteY2" fmla="*/ 468842 h 789104"/>
                <a:gd name="connsiteX3" fmla="*/ 846444 w 1470494"/>
                <a:gd name="connsiteY3" fmla="*/ 571236 h 789104"/>
                <a:gd name="connsiteX4" fmla="*/ 689282 w 1470494"/>
                <a:gd name="connsiteY4" fmla="*/ 564092 h 789104"/>
                <a:gd name="connsiteX5" fmla="*/ 648801 w 1470494"/>
                <a:gd name="connsiteY5" fmla="*/ 530755 h 789104"/>
                <a:gd name="connsiteX6" fmla="*/ 591651 w 1470494"/>
                <a:gd name="connsiteY6" fmla="*/ 575998 h 789104"/>
                <a:gd name="connsiteX7" fmla="*/ 629751 w 1470494"/>
                <a:gd name="connsiteY7" fmla="*/ 506942 h 789104"/>
                <a:gd name="connsiteX8" fmla="*/ 620226 w 1470494"/>
                <a:gd name="connsiteY8" fmla="*/ 483130 h 789104"/>
                <a:gd name="connsiteX9" fmla="*/ 539263 w 1470494"/>
                <a:gd name="connsiteY9" fmla="*/ 521230 h 789104"/>
                <a:gd name="connsiteX10" fmla="*/ 482113 w 1470494"/>
                <a:gd name="connsiteY10" fmla="*/ 568855 h 789104"/>
                <a:gd name="connsiteX11" fmla="*/ 520213 w 1470494"/>
                <a:gd name="connsiteY11" fmla="*/ 504561 h 789104"/>
                <a:gd name="connsiteX12" fmla="*/ 589269 w 1470494"/>
                <a:gd name="connsiteY12" fmla="*/ 452173 h 789104"/>
                <a:gd name="connsiteX13" fmla="*/ 548788 w 1470494"/>
                <a:gd name="connsiteY13" fmla="*/ 368830 h 789104"/>
                <a:gd name="connsiteX14" fmla="*/ 524976 w 1470494"/>
                <a:gd name="connsiteY14" fmla="*/ 235480 h 789104"/>
                <a:gd name="connsiteX15" fmla="*/ 532119 w 1470494"/>
                <a:gd name="connsiteY15" fmla="*/ 152136 h 789104"/>
                <a:gd name="connsiteX16" fmla="*/ 534501 w 1470494"/>
                <a:gd name="connsiteY16" fmla="*/ 97367 h 789104"/>
                <a:gd name="connsiteX17" fmla="*/ 453538 w 1470494"/>
                <a:gd name="connsiteY17" fmla="*/ 173567 h 789104"/>
                <a:gd name="connsiteX18" fmla="*/ 377338 w 1470494"/>
                <a:gd name="connsiteY18" fmla="*/ 295011 h 789104"/>
                <a:gd name="connsiteX19" fmla="*/ 360669 w 1470494"/>
                <a:gd name="connsiteY19" fmla="*/ 402167 h 789104"/>
                <a:gd name="connsiteX20" fmla="*/ 317807 w 1470494"/>
                <a:gd name="connsiteY20" fmla="*/ 361686 h 789104"/>
                <a:gd name="connsiteX21" fmla="*/ 210651 w 1470494"/>
                <a:gd name="connsiteY21" fmla="*/ 283105 h 789104"/>
                <a:gd name="connsiteX22" fmla="*/ 82063 w 1470494"/>
                <a:gd name="connsiteY22" fmla="*/ 247386 h 789104"/>
                <a:gd name="connsiteX23" fmla="*/ 1101 w 1470494"/>
                <a:gd name="connsiteY23" fmla="*/ 254530 h 789104"/>
                <a:gd name="connsiteX24" fmla="*/ 46344 w 1470494"/>
                <a:gd name="connsiteY24" fmla="*/ 311680 h 789104"/>
                <a:gd name="connsiteX25" fmla="*/ 196649 w 1470494"/>
                <a:gd name="connsiteY25" fmla="*/ 417744 h 789104"/>
                <a:gd name="connsiteX26" fmla="*/ 393125 w 1470494"/>
                <a:gd name="connsiteY26" fmla="*/ 616595 h 789104"/>
                <a:gd name="connsiteX27" fmla="*/ 589033 w 1470494"/>
                <a:gd name="connsiteY27" fmla="*/ 738259 h 789104"/>
                <a:gd name="connsiteX28" fmla="*/ 825867 w 1470494"/>
                <a:gd name="connsiteY28" fmla="*/ 789074 h 789104"/>
                <a:gd name="connsiteX29" fmla="*/ 1059674 w 1470494"/>
                <a:gd name="connsiteY29" fmla="*/ 732347 h 789104"/>
                <a:gd name="connsiteX30" fmla="*/ 1211884 w 1470494"/>
                <a:gd name="connsiteY30" fmla="*/ 598403 h 789104"/>
                <a:gd name="connsiteX31" fmla="*/ 1236969 w 1470494"/>
                <a:gd name="connsiteY31" fmla="*/ 473605 h 789104"/>
                <a:gd name="connsiteX32" fmla="*/ 1349722 w 1470494"/>
                <a:gd name="connsiteY32" fmla="*/ 277462 h 789104"/>
                <a:gd name="connsiteX33" fmla="*/ 1470147 w 1470494"/>
                <a:gd name="connsiteY33" fmla="*/ 140733 h 789104"/>
                <a:gd name="connsiteX34" fmla="*/ 1185252 w 1470494"/>
                <a:gd name="connsiteY34" fmla="*/ 10 h 789104"/>
                <a:gd name="connsiteX35" fmla="*/ 1048376 w 1470494"/>
                <a:gd name="connsiteY35" fmla="*/ 64187 h 789104"/>
                <a:gd name="connsiteX36" fmla="*/ 960744 w 1470494"/>
                <a:gd name="connsiteY36" fmla="*/ 204523 h 789104"/>
                <a:gd name="connsiteX0" fmla="*/ 960744 w 1470778"/>
                <a:gd name="connsiteY0" fmla="*/ 204523 h 789104"/>
                <a:gd name="connsiteX1" fmla="*/ 1008369 w 1470778"/>
                <a:gd name="connsiteY1" fmla="*/ 333111 h 789104"/>
                <a:gd name="connsiteX2" fmla="*/ 986938 w 1470778"/>
                <a:gd name="connsiteY2" fmla="*/ 468842 h 789104"/>
                <a:gd name="connsiteX3" fmla="*/ 846444 w 1470778"/>
                <a:gd name="connsiteY3" fmla="*/ 571236 h 789104"/>
                <a:gd name="connsiteX4" fmla="*/ 689282 w 1470778"/>
                <a:gd name="connsiteY4" fmla="*/ 564092 h 789104"/>
                <a:gd name="connsiteX5" fmla="*/ 648801 w 1470778"/>
                <a:gd name="connsiteY5" fmla="*/ 530755 h 789104"/>
                <a:gd name="connsiteX6" fmla="*/ 591651 w 1470778"/>
                <a:gd name="connsiteY6" fmla="*/ 575998 h 789104"/>
                <a:gd name="connsiteX7" fmla="*/ 629751 w 1470778"/>
                <a:gd name="connsiteY7" fmla="*/ 506942 h 789104"/>
                <a:gd name="connsiteX8" fmla="*/ 620226 w 1470778"/>
                <a:gd name="connsiteY8" fmla="*/ 483130 h 789104"/>
                <a:gd name="connsiteX9" fmla="*/ 539263 w 1470778"/>
                <a:gd name="connsiteY9" fmla="*/ 521230 h 789104"/>
                <a:gd name="connsiteX10" fmla="*/ 482113 w 1470778"/>
                <a:gd name="connsiteY10" fmla="*/ 568855 h 789104"/>
                <a:gd name="connsiteX11" fmla="*/ 520213 w 1470778"/>
                <a:gd name="connsiteY11" fmla="*/ 504561 h 789104"/>
                <a:gd name="connsiteX12" fmla="*/ 589269 w 1470778"/>
                <a:gd name="connsiteY12" fmla="*/ 452173 h 789104"/>
                <a:gd name="connsiteX13" fmla="*/ 548788 w 1470778"/>
                <a:gd name="connsiteY13" fmla="*/ 368830 h 789104"/>
                <a:gd name="connsiteX14" fmla="*/ 524976 w 1470778"/>
                <a:gd name="connsiteY14" fmla="*/ 235480 h 789104"/>
                <a:gd name="connsiteX15" fmla="*/ 532119 w 1470778"/>
                <a:gd name="connsiteY15" fmla="*/ 152136 h 789104"/>
                <a:gd name="connsiteX16" fmla="*/ 534501 w 1470778"/>
                <a:gd name="connsiteY16" fmla="*/ 97367 h 789104"/>
                <a:gd name="connsiteX17" fmla="*/ 453538 w 1470778"/>
                <a:gd name="connsiteY17" fmla="*/ 173567 h 789104"/>
                <a:gd name="connsiteX18" fmla="*/ 377338 w 1470778"/>
                <a:gd name="connsiteY18" fmla="*/ 295011 h 789104"/>
                <a:gd name="connsiteX19" fmla="*/ 360669 w 1470778"/>
                <a:gd name="connsiteY19" fmla="*/ 402167 h 789104"/>
                <a:gd name="connsiteX20" fmla="*/ 317807 w 1470778"/>
                <a:gd name="connsiteY20" fmla="*/ 361686 h 789104"/>
                <a:gd name="connsiteX21" fmla="*/ 210651 w 1470778"/>
                <a:gd name="connsiteY21" fmla="*/ 283105 h 789104"/>
                <a:gd name="connsiteX22" fmla="*/ 82063 w 1470778"/>
                <a:gd name="connsiteY22" fmla="*/ 247386 h 789104"/>
                <a:gd name="connsiteX23" fmla="*/ 1101 w 1470778"/>
                <a:gd name="connsiteY23" fmla="*/ 254530 h 789104"/>
                <a:gd name="connsiteX24" fmla="*/ 46344 w 1470778"/>
                <a:gd name="connsiteY24" fmla="*/ 311680 h 789104"/>
                <a:gd name="connsiteX25" fmla="*/ 196649 w 1470778"/>
                <a:gd name="connsiteY25" fmla="*/ 417744 h 789104"/>
                <a:gd name="connsiteX26" fmla="*/ 393125 w 1470778"/>
                <a:gd name="connsiteY26" fmla="*/ 616595 h 789104"/>
                <a:gd name="connsiteX27" fmla="*/ 589033 w 1470778"/>
                <a:gd name="connsiteY27" fmla="*/ 738259 h 789104"/>
                <a:gd name="connsiteX28" fmla="*/ 825867 w 1470778"/>
                <a:gd name="connsiteY28" fmla="*/ 789074 h 789104"/>
                <a:gd name="connsiteX29" fmla="*/ 1059674 w 1470778"/>
                <a:gd name="connsiteY29" fmla="*/ 732347 h 789104"/>
                <a:gd name="connsiteX30" fmla="*/ 1211884 w 1470778"/>
                <a:gd name="connsiteY30" fmla="*/ 598403 h 789104"/>
                <a:gd name="connsiteX31" fmla="*/ 1236969 w 1470778"/>
                <a:gd name="connsiteY31" fmla="*/ 473605 h 789104"/>
                <a:gd name="connsiteX32" fmla="*/ 1349722 w 1470778"/>
                <a:gd name="connsiteY32" fmla="*/ 277462 h 789104"/>
                <a:gd name="connsiteX33" fmla="*/ 1470147 w 1470778"/>
                <a:gd name="connsiteY33" fmla="*/ 140733 h 789104"/>
                <a:gd name="connsiteX34" fmla="*/ 1185252 w 1470778"/>
                <a:gd name="connsiteY34" fmla="*/ 10 h 789104"/>
                <a:gd name="connsiteX35" fmla="*/ 1048376 w 1470778"/>
                <a:gd name="connsiteY35" fmla="*/ 64187 h 789104"/>
                <a:gd name="connsiteX36" fmla="*/ 960744 w 1470778"/>
                <a:gd name="connsiteY36" fmla="*/ 204523 h 789104"/>
                <a:gd name="connsiteX0" fmla="*/ 960744 w 1470778"/>
                <a:gd name="connsiteY0" fmla="*/ 204523 h 789104"/>
                <a:gd name="connsiteX1" fmla="*/ 1008369 w 1470778"/>
                <a:gd name="connsiteY1" fmla="*/ 333111 h 789104"/>
                <a:gd name="connsiteX2" fmla="*/ 986938 w 1470778"/>
                <a:gd name="connsiteY2" fmla="*/ 468842 h 789104"/>
                <a:gd name="connsiteX3" fmla="*/ 846444 w 1470778"/>
                <a:gd name="connsiteY3" fmla="*/ 571236 h 789104"/>
                <a:gd name="connsiteX4" fmla="*/ 689282 w 1470778"/>
                <a:gd name="connsiteY4" fmla="*/ 564092 h 789104"/>
                <a:gd name="connsiteX5" fmla="*/ 648801 w 1470778"/>
                <a:gd name="connsiteY5" fmla="*/ 530755 h 789104"/>
                <a:gd name="connsiteX6" fmla="*/ 591651 w 1470778"/>
                <a:gd name="connsiteY6" fmla="*/ 575998 h 789104"/>
                <a:gd name="connsiteX7" fmla="*/ 629751 w 1470778"/>
                <a:gd name="connsiteY7" fmla="*/ 506942 h 789104"/>
                <a:gd name="connsiteX8" fmla="*/ 620226 w 1470778"/>
                <a:gd name="connsiteY8" fmla="*/ 483130 h 789104"/>
                <a:gd name="connsiteX9" fmla="*/ 539263 w 1470778"/>
                <a:gd name="connsiteY9" fmla="*/ 521230 h 789104"/>
                <a:gd name="connsiteX10" fmla="*/ 482113 w 1470778"/>
                <a:gd name="connsiteY10" fmla="*/ 568855 h 789104"/>
                <a:gd name="connsiteX11" fmla="*/ 520213 w 1470778"/>
                <a:gd name="connsiteY11" fmla="*/ 504561 h 789104"/>
                <a:gd name="connsiteX12" fmla="*/ 589269 w 1470778"/>
                <a:gd name="connsiteY12" fmla="*/ 452173 h 789104"/>
                <a:gd name="connsiteX13" fmla="*/ 548788 w 1470778"/>
                <a:gd name="connsiteY13" fmla="*/ 368830 h 789104"/>
                <a:gd name="connsiteX14" fmla="*/ 524976 w 1470778"/>
                <a:gd name="connsiteY14" fmla="*/ 235480 h 789104"/>
                <a:gd name="connsiteX15" fmla="*/ 532119 w 1470778"/>
                <a:gd name="connsiteY15" fmla="*/ 152136 h 789104"/>
                <a:gd name="connsiteX16" fmla="*/ 534501 w 1470778"/>
                <a:gd name="connsiteY16" fmla="*/ 97367 h 789104"/>
                <a:gd name="connsiteX17" fmla="*/ 453538 w 1470778"/>
                <a:gd name="connsiteY17" fmla="*/ 173567 h 789104"/>
                <a:gd name="connsiteX18" fmla="*/ 377338 w 1470778"/>
                <a:gd name="connsiteY18" fmla="*/ 295011 h 789104"/>
                <a:gd name="connsiteX19" fmla="*/ 360669 w 1470778"/>
                <a:gd name="connsiteY19" fmla="*/ 402167 h 789104"/>
                <a:gd name="connsiteX20" fmla="*/ 317807 w 1470778"/>
                <a:gd name="connsiteY20" fmla="*/ 361686 h 789104"/>
                <a:gd name="connsiteX21" fmla="*/ 210651 w 1470778"/>
                <a:gd name="connsiteY21" fmla="*/ 283105 h 789104"/>
                <a:gd name="connsiteX22" fmla="*/ 82063 w 1470778"/>
                <a:gd name="connsiteY22" fmla="*/ 247386 h 789104"/>
                <a:gd name="connsiteX23" fmla="*/ 1101 w 1470778"/>
                <a:gd name="connsiteY23" fmla="*/ 254530 h 789104"/>
                <a:gd name="connsiteX24" fmla="*/ 46344 w 1470778"/>
                <a:gd name="connsiteY24" fmla="*/ 311680 h 789104"/>
                <a:gd name="connsiteX25" fmla="*/ 196649 w 1470778"/>
                <a:gd name="connsiteY25" fmla="*/ 417744 h 789104"/>
                <a:gd name="connsiteX26" fmla="*/ 393125 w 1470778"/>
                <a:gd name="connsiteY26" fmla="*/ 616595 h 789104"/>
                <a:gd name="connsiteX27" fmla="*/ 589033 w 1470778"/>
                <a:gd name="connsiteY27" fmla="*/ 738259 h 789104"/>
                <a:gd name="connsiteX28" fmla="*/ 825867 w 1470778"/>
                <a:gd name="connsiteY28" fmla="*/ 789074 h 789104"/>
                <a:gd name="connsiteX29" fmla="*/ 1059674 w 1470778"/>
                <a:gd name="connsiteY29" fmla="*/ 732347 h 789104"/>
                <a:gd name="connsiteX30" fmla="*/ 1211884 w 1470778"/>
                <a:gd name="connsiteY30" fmla="*/ 598403 h 789104"/>
                <a:gd name="connsiteX31" fmla="*/ 1236969 w 1470778"/>
                <a:gd name="connsiteY31" fmla="*/ 473605 h 789104"/>
                <a:gd name="connsiteX32" fmla="*/ 1349722 w 1470778"/>
                <a:gd name="connsiteY32" fmla="*/ 277462 h 789104"/>
                <a:gd name="connsiteX33" fmla="*/ 1470147 w 1470778"/>
                <a:gd name="connsiteY33" fmla="*/ 140733 h 789104"/>
                <a:gd name="connsiteX34" fmla="*/ 1185252 w 1470778"/>
                <a:gd name="connsiteY34" fmla="*/ 10 h 789104"/>
                <a:gd name="connsiteX35" fmla="*/ 1048376 w 1470778"/>
                <a:gd name="connsiteY35" fmla="*/ 64187 h 789104"/>
                <a:gd name="connsiteX36" fmla="*/ 960744 w 1470778"/>
                <a:gd name="connsiteY36" fmla="*/ 204523 h 789104"/>
                <a:gd name="connsiteX0" fmla="*/ 960744 w 1470830"/>
                <a:gd name="connsiteY0" fmla="*/ 204523 h 789104"/>
                <a:gd name="connsiteX1" fmla="*/ 1008369 w 1470830"/>
                <a:gd name="connsiteY1" fmla="*/ 333111 h 789104"/>
                <a:gd name="connsiteX2" fmla="*/ 986938 w 1470830"/>
                <a:gd name="connsiteY2" fmla="*/ 468842 h 789104"/>
                <a:gd name="connsiteX3" fmla="*/ 846444 w 1470830"/>
                <a:gd name="connsiteY3" fmla="*/ 571236 h 789104"/>
                <a:gd name="connsiteX4" fmla="*/ 689282 w 1470830"/>
                <a:gd name="connsiteY4" fmla="*/ 564092 h 789104"/>
                <a:gd name="connsiteX5" fmla="*/ 648801 w 1470830"/>
                <a:gd name="connsiteY5" fmla="*/ 530755 h 789104"/>
                <a:gd name="connsiteX6" fmla="*/ 591651 w 1470830"/>
                <a:gd name="connsiteY6" fmla="*/ 575998 h 789104"/>
                <a:gd name="connsiteX7" fmla="*/ 629751 w 1470830"/>
                <a:gd name="connsiteY7" fmla="*/ 506942 h 789104"/>
                <a:gd name="connsiteX8" fmla="*/ 620226 w 1470830"/>
                <a:gd name="connsiteY8" fmla="*/ 483130 h 789104"/>
                <a:gd name="connsiteX9" fmla="*/ 539263 w 1470830"/>
                <a:gd name="connsiteY9" fmla="*/ 521230 h 789104"/>
                <a:gd name="connsiteX10" fmla="*/ 482113 w 1470830"/>
                <a:gd name="connsiteY10" fmla="*/ 568855 h 789104"/>
                <a:gd name="connsiteX11" fmla="*/ 520213 w 1470830"/>
                <a:gd name="connsiteY11" fmla="*/ 504561 h 789104"/>
                <a:gd name="connsiteX12" fmla="*/ 589269 w 1470830"/>
                <a:gd name="connsiteY12" fmla="*/ 452173 h 789104"/>
                <a:gd name="connsiteX13" fmla="*/ 548788 w 1470830"/>
                <a:gd name="connsiteY13" fmla="*/ 368830 h 789104"/>
                <a:gd name="connsiteX14" fmla="*/ 524976 w 1470830"/>
                <a:gd name="connsiteY14" fmla="*/ 235480 h 789104"/>
                <a:gd name="connsiteX15" fmla="*/ 532119 w 1470830"/>
                <a:gd name="connsiteY15" fmla="*/ 152136 h 789104"/>
                <a:gd name="connsiteX16" fmla="*/ 534501 w 1470830"/>
                <a:gd name="connsiteY16" fmla="*/ 97367 h 789104"/>
                <a:gd name="connsiteX17" fmla="*/ 453538 w 1470830"/>
                <a:gd name="connsiteY17" fmla="*/ 173567 h 789104"/>
                <a:gd name="connsiteX18" fmla="*/ 377338 w 1470830"/>
                <a:gd name="connsiteY18" fmla="*/ 295011 h 789104"/>
                <a:gd name="connsiteX19" fmla="*/ 360669 w 1470830"/>
                <a:gd name="connsiteY19" fmla="*/ 402167 h 789104"/>
                <a:gd name="connsiteX20" fmla="*/ 317807 w 1470830"/>
                <a:gd name="connsiteY20" fmla="*/ 361686 h 789104"/>
                <a:gd name="connsiteX21" fmla="*/ 210651 w 1470830"/>
                <a:gd name="connsiteY21" fmla="*/ 283105 h 789104"/>
                <a:gd name="connsiteX22" fmla="*/ 82063 w 1470830"/>
                <a:gd name="connsiteY22" fmla="*/ 247386 h 789104"/>
                <a:gd name="connsiteX23" fmla="*/ 1101 w 1470830"/>
                <a:gd name="connsiteY23" fmla="*/ 254530 h 789104"/>
                <a:gd name="connsiteX24" fmla="*/ 46344 w 1470830"/>
                <a:gd name="connsiteY24" fmla="*/ 311680 h 789104"/>
                <a:gd name="connsiteX25" fmla="*/ 196649 w 1470830"/>
                <a:gd name="connsiteY25" fmla="*/ 417744 h 789104"/>
                <a:gd name="connsiteX26" fmla="*/ 393125 w 1470830"/>
                <a:gd name="connsiteY26" fmla="*/ 616595 h 789104"/>
                <a:gd name="connsiteX27" fmla="*/ 589033 w 1470830"/>
                <a:gd name="connsiteY27" fmla="*/ 738259 h 789104"/>
                <a:gd name="connsiteX28" fmla="*/ 825867 w 1470830"/>
                <a:gd name="connsiteY28" fmla="*/ 789074 h 789104"/>
                <a:gd name="connsiteX29" fmla="*/ 1059674 w 1470830"/>
                <a:gd name="connsiteY29" fmla="*/ 732347 h 789104"/>
                <a:gd name="connsiteX30" fmla="*/ 1211884 w 1470830"/>
                <a:gd name="connsiteY30" fmla="*/ 598403 h 789104"/>
                <a:gd name="connsiteX31" fmla="*/ 1236969 w 1470830"/>
                <a:gd name="connsiteY31" fmla="*/ 473605 h 789104"/>
                <a:gd name="connsiteX32" fmla="*/ 1356033 w 1470830"/>
                <a:gd name="connsiteY32" fmla="*/ 293318 h 789104"/>
                <a:gd name="connsiteX33" fmla="*/ 1470147 w 1470830"/>
                <a:gd name="connsiteY33" fmla="*/ 140733 h 789104"/>
                <a:gd name="connsiteX34" fmla="*/ 1185252 w 1470830"/>
                <a:gd name="connsiteY34" fmla="*/ 10 h 789104"/>
                <a:gd name="connsiteX35" fmla="*/ 1048376 w 1470830"/>
                <a:gd name="connsiteY35" fmla="*/ 64187 h 789104"/>
                <a:gd name="connsiteX36" fmla="*/ 960744 w 1470830"/>
                <a:gd name="connsiteY36" fmla="*/ 204523 h 789104"/>
                <a:gd name="connsiteX0" fmla="*/ 960744 w 1470830"/>
                <a:gd name="connsiteY0" fmla="*/ 204523 h 789104"/>
                <a:gd name="connsiteX1" fmla="*/ 1008369 w 1470830"/>
                <a:gd name="connsiteY1" fmla="*/ 333111 h 789104"/>
                <a:gd name="connsiteX2" fmla="*/ 986938 w 1470830"/>
                <a:gd name="connsiteY2" fmla="*/ 468842 h 789104"/>
                <a:gd name="connsiteX3" fmla="*/ 846444 w 1470830"/>
                <a:gd name="connsiteY3" fmla="*/ 571236 h 789104"/>
                <a:gd name="connsiteX4" fmla="*/ 689282 w 1470830"/>
                <a:gd name="connsiteY4" fmla="*/ 564092 h 789104"/>
                <a:gd name="connsiteX5" fmla="*/ 648801 w 1470830"/>
                <a:gd name="connsiteY5" fmla="*/ 530755 h 789104"/>
                <a:gd name="connsiteX6" fmla="*/ 591651 w 1470830"/>
                <a:gd name="connsiteY6" fmla="*/ 575998 h 789104"/>
                <a:gd name="connsiteX7" fmla="*/ 629751 w 1470830"/>
                <a:gd name="connsiteY7" fmla="*/ 506942 h 789104"/>
                <a:gd name="connsiteX8" fmla="*/ 620226 w 1470830"/>
                <a:gd name="connsiteY8" fmla="*/ 483130 h 789104"/>
                <a:gd name="connsiteX9" fmla="*/ 539263 w 1470830"/>
                <a:gd name="connsiteY9" fmla="*/ 521230 h 789104"/>
                <a:gd name="connsiteX10" fmla="*/ 482113 w 1470830"/>
                <a:gd name="connsiteY10" fmla="*/ 568855 h 789104"/>
                <a:gd name="connsiteX11" fmla="*/ 520213 w 1470830"/>
                <a:gd name="connsiteY11" fmla="*/ 504561 h 789104"/>
                <a:gd name="connsiteX12" fmla="*/ 589269 w 1470830"/>
                <a:gd name="connsiteY12" fmla="*/ 452173 h 789104"/>
                <a:gd name="connsiteX13" fmla="*/ 548788 w 1470830"/>
                <a:gd name="connsiteY13" fmla="*/ 368830 h 789104"/>
                <a:gd name="connsiteX14" fmla="*/ 524976 w 1470830"/>
                <a:gd name="connsiteY14" fmla="*/ 235480 h 789104"/>
                <a:gd name="connsiteX15" fmla="*/ 532119 w 1470830"/>
                <a:gd name="connsiteY15" fmla="*/ 152136 h 789104"/>
                <a:gd name="connsiteX16" fmla="*/ 534501 w 1470830"/>
                <a:gd name="connsiteY16" fmla="*/ 97367 h 789104"/>
                <a:gd name="connsiteX17" fmla="*/ 453538 w 1470830"/>
                <a:gd name="connsiteY17" fmla="*/ 173567 h 789104"/>
                <a:gd name="connsiteX18" fmla="*/ 377338 w 1470830"/>
                <a:gd name="connsiteY18" fmla="*/ 295011 h 789104"/>
                <a:gd name="connsiteX19" fmla="*/ 360669 w 1470830"/>
                <a:gd name="connsiteY19" fmla="*/ 402167 h 789104"/>
                <a:gd name="connsiteX20" fmla="*/ 317807 w 1470830"/>
                <a:gd name="connsiteY20" fmla="*/ 361686 h 789104"/>
                <a:gd name="connsiteX21" fmla="*/ 210651 w 1470830"/>
                <a:gd name="connsiteY21" fmla="*/ 283105 h 789104"/>
                <a:gd name="connsiteX22" fmla="*/ 82063 w 1470830"/>
                <a:gd name="connsiteY22" fmla="*/ 247386 h 789104"/>
                <a:gd name="connsiteX23" fmla="*/ 1101 w 1470830"/>
                <a:gd name="connsiteY23" fmla="*/ 254530 h 789104"/>
                <a:gd name="connsiteX24" fmla="*/ 46344 w 1470830"/>
                <a:gd name="connsiteY24" fmla="*/ 311680 h 789104"/>
                <a:gd name="connsiteX25" fmla="*/ 196649 w 1470830"/>
                <a:gd name="connsiteY25" fmla="*/ 417744 h 789104"/>
                <a:gd name="connsiteX26" fmla="*/ 393125 w 1470830"/>
                <a:gd name="connsiteY26" fmla="*/ 616595 h 789104"/>
                <a:gd name="connsiteX27" fmla="*/ 589033 w 1470830"/>
                <a:gd name="connsiteY27" fmla="*/ 738259 h 789104"/>
                <a:gd name="connsiteX28" fmla="*/ 825867 w 1470830"/>
                <a:gd name="connsiteY28" fmla="*/ 789074 h 789104"/>
                <a:gd name="connsiteX29" fmla="*/ 1059674 w 1470830"/>
                <a:gd name="connsiteY29" fmla="*/ 732347 h 789104"/>
                <a:gd name="connsiteX30" fmla="*/ 1211884 w 1470830"/>
                <a:gd name="connsiteY30" fmla="*/ 598403 h 789104"/>
                <a:gd name="connsiteX31" fmla="*/ 1300803 w 1470830"/>
                <a:gd name="connsiteY31" fmla="*/ 490655 h 789104"/>
                <a:gd name="connsiteX32" fmla="*/ 1356033 w 1470830"/>
                <a:gd name="connsiteY32" fmla="*/ 293318 h 789104"/>
                <a:gd name="connsiteX33" fmla="*/ 1470147 w 1470830"/>
                <a:gd name="connsiteY33" fmla="*/ 140733 h 789104"/>
                <a:gd name="connsiteX34" fmla="*/ 1185252 w 1470830"/>
                <a:gd name="connsiteY34" fmla="*/ 10 h 789104"/>
                <a:gd name="connsiteX35" fmla="*/ 1048376 w 1470830"/>
                <a:gd name="connsiteY35" fmla="*/ 64187 h 789104"/>
                <a:gd name="connsiteX36" fmla="*/ 960744 w 1470830"/>
                <a:gd name="connsiteY36" fmla="*/ 204523 h 789104"/>
                <a:gd name="connsiteX0" fmla="*/ 960744 w 1471301"/>
                <a:gd name="connsiteY0" fmla="*/ 204523 h 789104"/>
                <a:gd name="connsiteX1" fmla="*/ 1008369 w 1471301"/>
                <a:gd name="connsiteY1" fmla="*/ 333111 h 789104"/>
                <a:gd name="connsiteX2" fmla="*/ 986938 w 1471301"/>
                <a:gd name="connsiteY2" fmla="*/ 468842 h 789104"/>
                <a:gd name="connsiteX3" fmla="*/ 846444 w 1471301"/>
                <a:gd name="connsiteY3" fmla="*/ 571236 h 789104"/>
                <a:gd name="connsiteX4" fmla="*/ 689282 w 1471301"/>
                <a:gd name="connsiteY4" fmla="*/ 564092 h 789104"/>
                <a:gd name="connsiteX5" fmla="*/ 648801 w 1471301"/>
                <a:gd name="connsiteY5" fmla="*/ 530755 h 789104"/>
                <a:gd name="connsiteX6" fmla="*/ 591651 w 1471301"/>
                <a:gd name="connsiteY6" fmla="*/ 575998 h 789104"/>
                <a:gd name="connsiteX7" fmla="*/ 629751 w 1471301"/>
                <a:gd name="connsiteY7" fmla="*/ 506942 h 789104"/>
                <a:gd name="connsiteX8" fmla="*/ 620226 w 1471301"/>
                <a:gd name="connsiteY8" fmla="*/ 483130 h 789104"/>
                <a:gd name="connsiteX9" fmla="*/ 539263 w 1471301"/>
                <a:gd name="connsiteY9" fmla="*/ 521230 h 789104"/>
                <a:gd name="connsiteX10" fmla="*/ 482113 w 1471301"/>
                <a:gd name="connsiteY10" fmla="*/ 568855 h 789104"/>
                <a:gd name="connsiteX11" fmla="*/ 520213 w 1471301"/>
                <a:gd name="connsiteY11" fmla="*/ 504561 h 789104"/>
                <a:gd name="connsiteX12" fmla="*/ 589269 w 1471301"/>
                <a:gd name="connsiteY12" fmla="*/ 452173 h 789104"/>
                <a:gd name="connsiteX13" fmla="*/ 548788 w 1471301"/>
                <a:gd name="connsiteY13" fmla="*/ 368830 h 789104"/>
                <a:gd name="connsiteX14" fmla="*/ 524976 w 1471301"/>
                <a:gd name="connsiteY14" fmla="*/ 235480 h 789104"/>
                <a:gd name="connsiteX15" fmla="*/ 532119 w 1471301"/>
                <a:gd name="connsiteY15" fmla="*/ 152136 h 789104"/>
                <a:gd name="connsiteX16" fmla="*/ 534501 w 1471301"/>
                <a:gd name="connsiteY16" fmla="*/ 97367 h 789104"/>
                <a:gd name="connsiteX17" fmla="*/ 453538 w 1471301"/>
                <a:gd name="connsiteY17" fmla="*/ 173567 h 789104"/>
                <a:gd name="connsiteX18" fmla="*/ 377338 w 1471301"/>
                <a:gd name="connsiteY18" fmla="*/ 295011 h 789104"/>
                <a:gd name="connsiteX19" fmla="*/ 360669 w 1471301"/>
                <a:gd name="connsiteY19" fmla="*/ 402167 h 789104"/>
                <a:gd name="connsiteX20" fmla="*/ 317807 w 1471301"/>
                <a:gd name="connsiteY20" fmla="*/ 361686 h 789104"/>
                <a:gd name="connsiteX21" fmla="*/ 210651 w 1471301"/>
                <a:gd name="connsiteY21" fmla="*/ 283105 h 789104"/>
                <a:gd name="connsiteX22" fmla="*/ 82063 w 1471301"/>
                <a:gd name="connsiteY22" fmla="*/ 247386 h 789104"/>
                <a:gd name="connsiteX23" fmla="*/ 1101 w 1471301"/>
                <a:gd name="connsiteY23" fmla="*/ 254530 h 789104"/>
                <a:gd name="connsiteX24" fmla="*/ 46344 w 1471301"/>
                <a:gd name="connsiteY24" fmla="*/ 311680 h 789104"/>
                <a:gd name="connsiteX25" fmla="*/ 196649 w 1471301"/>
                <a:gd name="connsiteY25" fmla="*/ 417744 h 789104"/>
                <a:gd name="connsiteX26" fmla="*/ 393125 w 1471301"/>
                <a:gd name="connsiteY26" fmla="*/ 616595 h 789104"/>
                <a:gd name="connsiteX27" fmla="*/ 589033 w 1471301"/>
                <a:gd name="connsiteY27" fmla="*/ 738259 h 789104"/>
                <a:gd name="connsiteX28" fmla="*/ 825867 w 1471301"/>
                <a:gd name="connsiteY28" fmla="*/ 789074 h 789104"/>
                <a:gd name="connsiteX29" fmla="*/ 1059674 w 1471301"/>
                <a:gd name="connsiteY29" fmla="*/ 732347 h 789104"/>
                <a:gd name="connsiteX30" fmla="*/ 1211884 w 1471301"/>
                <a:gd name="connsiteY30" fmla="*/ 598403 h 789104"/>
                <a:gd name="connsiteX31" fmla="*/ 1300803 w 1471301"/>
                <a:gd name="connsiteY31" fmla="*/ 490655 h 789104"/>
                <a:gd name="connsiteX32" fmla="*/ 1387615 w 1471301"/>
                <a:gd name="connsiteY32" fmla="*/ 306247 h 789104"/>
                <a:gd name="connsiteX33" fmla="*/ 1470147 w 1471301"/>
                <a:gd name="connsiteY33" fmla="*/ 140733 h 789104"/>
                <a:gd name="connsiteX34" fmla="*/ 1185252 w 1471301"/>
                <a:gd name="connsiteY34" fmla="*/ 10 h 789104"/>
                <a:gd name="connsiteX35" fmla="*/ 1048376 w 1471301"/>
                <a:gd name="connsiteY35" fmla="*/ 64187 h 789104"/>
                <a:gd name="connsiteX36" fmla="*/ 960744 w 1471301"/>
                <a:gd name="connsiteY36" fmla="*/ 204523 h 789104"/>
                <a:gd name="connsiteX0" fmla="*/ 960744 w 1484991"/>
                <a:gd name="connsiteY0" fmla="*/ 204523 h 789104"/>
                <a:gd name="connsiteX1" fmla="*/ 1008369 w 1484991"/>
                <a:gd name="connsiteY1" fmla="*/ 333111 h 789104"/>
                <a:gd name="connsiteX2" fmla="*/ 986938 w 1484991"/>
                <a:gd name="connsiteY2" fmla="*/ 468842 h 789104"/>
                <a:gd name="connsiteX3" fmla="*/ 846444 w 1484991"/>
                <a:gd name="connsiteY3" fmla="*/ 571236 h 789104"/>
                <a:gd name="connsiteX4" fmla="*/ 689282 w 1484991"/>
                <a:gd name="connsiteY4" fmla="*/ 564092 h 789104"/>
                <a:gd name="connsiteX5" fmla="*/ 648801 w 1484991"/>
                <a:gd name="connsiteY5" fmla="*/ 530755 h 789104"/>
                <a:gd name="connsiteX6" fmla="*/ 591651 w 1484991"/>
                <a:gd name="connsiteY6" fmla="*/ 575998 h 789104"/>
                <a:gd name="connsiteX7" fmla="*/ 629751 w 1484991"/>
                <a:gd name="connsiteY7" fmla="*/ 506942 h 789104"/>
                <a:gd name="connsiteX8" fmla="*/ 620226 w 1484991"/>
                <a:gd name="connsiteY8" fmla="*/ 483130 h 789104"/>
                <a:gd name="connsiteX9" fmla="*/ 539263 w 1484991"/>
                <a:gd name="connsiteY9" fmla="*/ 521230 h 789104"/>
                <a:gd name="connsiteX10" fmla="*/ 482113 w 1484991"/>
                <a:gd name="connsiteY10" fmla="*/ 568855 h 789104"/>
                <a:gd name="connsiteX11" fmla="*/ 520213 w 1484991"/>
                <a:gd name="connsiteY11" fmla="*/ 504561 h 789104"/>
                <a:gd name="connsiteX12" fmla="*/ 589269 w 1484991"/>
                <a:gd name="connsiteY12" fmla="*/ 452173 h 789104"/>
                <a:gd name="connsiteX13" fmla="*/ 548788 w 1484991"/>
                <a:gd name="connsiteY13" fmla="*/ 368830 h 789104"/>
                <a:gd name="connsiteX14" fmla="*/ 524976 w 1484991"/>
                <a:gd name="connsiteY14" fmla="*/ 235480 h 789104"/>
                <a:gd name="connsiteX15" fmla="*/ 532119 w 1484991"/>
                <a:gd name="connsiteY15" fmla="*/ 152136 h 789104"/>
                <a:gd name="connsiteX16" fmla="*/ 534501 w 1484991"/>
                <a:gd name="connsiteY16" fmla="*/ 97367 h 789104"/>
                <a:gd name="connsiteX17" fmla="*/ 453538 w 1484991"/>
                <a:gd name="connsiteY17" fmla="*/ 173567 h 789104"/>
                <a:gd name="connsiteX18" fmla="*/ 377338 w 1484991"/>
                <a:gd name="connsiteY18" fmla="*/ 295011 h 789104"/>
                <a:gd name="connsiteX19" fmla="*/ 360669 w 1484991"/>
                <a:gd name="connsiteY19" fmla="*/ 402167 h 789104"/>
                <a:gd name="connsiteX20" fmla="*/ 317807 w 1484991"/>
                <a:gd name="connsiteY20" fmla="*/ 361686 h 789104"/>
                <a:gd name="connsiteX21" fmla="*/ 210651 w 1484991"/>
                <a:gd name="connsiteY21" fmla="*/ 283105 h 789104"/>
                <a:gd name="connsiteX22" fmla="*/ 82063 w 1484991"/>
                <a:gd name="connsiteY22" fmla="*/ 247386 h 789104"/>
                <a:gd name="connsiteX23" fmla="*/ 1101 w 1484991"/>
                <a:gd name="connsiteY23" fmla="*/ 254530 h 789104"/>
                <a:gd name="connsiteX24" fmla="*/ 46344 w 1484991"/>
                <a:gd name="connsiteY24" fmla="*/ 311680 h 789104"/>
                <a:gd name="connsiteX25" fmla="*/ 196649 w 1484991"/>
                <a:gd name="connsiteY25" fmla="*/ 417744 h 789104"/>
                <a:gd name="connsiteX26" fmla="*/ 393125 w 1484991"/>
                <a:gd name="connsiteY26" fmla="*/ 616595 h 789104"/>
                <a:gd name="connsiteX27" fmla="*/ 589033 w 1484991"/>
                <a:gd name="connsiteY27" fmla="*/ 738259 h 789104"/>
                <a:gd name="connsiteX28" fmla="*/ 825867 w 1484991"/>
                <a:gd name="connsiteY28" fmla="*/ 789074 h 789104"/>
                <a:gd name="connsiteX29" fmla="*/ 1059674 w 1484991"/>
                <a:gd name="connsiteY29" fmla="*/ 732347 h 789104"/>
                <a:gd name="connsiteX30" fmla="*/ 1211884 w 1484991"/>
                <a:gd name="connsiteY30" fmla="*/ 598403 h 789104"/>
                <a:gd name="connsiteX31" fmla="*/ 1300803 w 1484991"/>
                <a:gd name="connsiteY31" fmla="*/ 490655 h 789104"/>
                <a:gd name="connsiteX32" fmla="*/ 1387615 w 1484991"/>
                <a:gd name="connsiteY32" fmla="*/ 306247 h 789104"/>
                <a:gd name="connsiteX33" fmla="*/ 1484105 w 1484991"/>
                <a:gd name="connsiteY33" fmla="*/ 154830 h 789104"/>
                <a:gd name="connsiteX34" fmla="*/ 1185252 w 1484991"/>
                <a:gd name="connsiteY34" fmla="*/ 10 h 789104"/>
                <a:gd name="connsiteX35" fmla="*/ 1048376 w 1484991"/>
                <a:gd name="connsiteY35" fmla="*/ 64187 h 789104"/>
                <a:gd name="connsiteX36" fmla="*/ 960744 w 1484991"/>
                <a:gd name="connsiteY36" fmla="*/ 204523 h 789104"/>
                <a:gd name="connsiteX0" fmla="*/ 960744 w 1539744"/>
                <a:gd name="connsiteY0" fmla="*/ 204523 h 789104"/>
                <a:gd name="connsiteX1" fmla="*/ 1008369 w 1539744"/>
                <a:gd name="connsiteY1" fmla="*/ 333111 h 789104"/>
                <a:gd name="connsiteX2" fmla="*/ 986938 w 1539744"/>
                <a:gd name="connsiteY2" fmla="*/ 468842 h 789104"/>
                <a:gd name="connsiteX3" fmla="*/ 846444 w 1539744"/>
                <a:gd name="connsiteY3" fmla="*/ 571236 h 789104"/>
                <a:gd name="connsiteX4" fmla="*/ 689282 w 1539744"/>
                <a:gd name="connsiteY4" fmla="*/ 564092 h 789104"/>
                <a:gd name="connsiteX5" fmla="*/ 648801 w 1539744"/>
                <a:gd name="connsiteY5" fmla="*/ 530755 h 789104"/>
                <a:gd name="connsiteX6" fmla="*/ 591651 w 1539744"/>
                <a:gd name="connsiteY6" fmla="*/ 575998 h 789104"/>
                <a:gd name="connsiteX7" fmla="*/ 629751 w 1539744"/>
                <a:gd name="connsiteY7" fmla="*/ 506942 h 789104"/>
                <a:gd name="connsiteX8" fmla="*/ 620226 w 1539744"/>
                <a:gd name="connsiteY8" fmla="*/ 483130 h 789104"/>
                <a:gd name="connsiteX9" fmla="*/ 539263 w 1539744"/>
                <a:gd name="connsiteY9" fmla="*/ 521230 h 789104"/>
                <a:gd name="connsiteX10" fmla="*/ 482113 w 1539744"/>
                <a:gd name="connsiteY10" fmla="*/ 568855 h 789104"/>
                <a:gd name="connsiteX11" fmla="*/ 520213 w 1539744"/>
                <a:gd name="connsiteY11" fmla="*/ 504561 h 789104"/>
                <a:gd name="connsiteX12" fmla="*/ 589269 w 1539744"/>
                <a:gd name="connsiteY12" fmla="*/ 452173 h 789104"/>
                <a:gd name="connsiteX13" fmla="*/ 548788 w 1539744"/>
                <a:gd name="connsiteY13" fmla="*/ 368830 h 789104"/>
                <a:gd name="connsiteX14" fmla="*/ 524976 w 1539744"/>
                <a:gd name="connsiteY14" fmla="*/ 235480 h 789104"/>
                <a:gd name="connsiteX15" fmla="*/ 532119 w 1539744"/>
                <a:gd name="connsiteY15" fmla="*/ 152136 h 789104"/>
                <a:gd name="connsiteX16" fmla="*/ 534501 w 1539744"/>
                <a:gd name="connsiteY16" fmla="*/ 97367 h 789104"/>
                <a:gd name="connsiteX17" fmla="*/ 453538 w 1539744"/>
                <a:gd name="connsiteY17" fmla="*/ 173567 h 789104"/>
                <a:gd name="connsiteX18" fmla="*/ 377338 w 1539744"/>
                <a:gd name="connsiteY18" fmla="*/ 295011 h 789104"/>
                <a:gd name="connsiteX19" fmla="*/ 360669 w 1539744"/>
                <a:gd name="connsiteY19" fmla="*/ 402167 h 789104"/>
                <a:gd name="connsiteX20" fmla="*/ 317807 w 1539744"/>
                <a:gd name="connsiteY20" fmla="*/ 361686 h 789104"/>
                <a:gd name="connsiteX21" fmla="*/ 210651 w 1539744"/>
                <a:gd name="connsiteY21" fmla="*/ 283105 h 789104"/>
                <a:gd name="connsiteX22" fmla="*/ 82063 w 1539744"/>
                <a:gd name="connsiteY22" fmla="*/ 247386 h 789104"/>
                <a:gd name="connsiteX23" fmla="*/ 1101 w 1539744"/>
                <a:gd name="connsiteY23" fmla="*/ 254530 h 789104"/>
                <a:gd name="connsiteX24" fmla="*/ 46344 w 1539744"/>
                <a:gd name="connsiteY24" fmla="*/ 311680 h 789104"/>
                <a:gd name="connsiteX25" fmla="*/ 196649 w 1539744"/>
                <a:gd name="connsiteY25" fmla="*/ 417744 h 789104"/>
                <a:gd name="connsiteX26" fmla="*/ 393125 w 1539744"/>
                <a:gd name="connsiteY26" fmla="*/ 616595 h 789104"/>
                <a:gd name="connsiteX27" fmla="*/ 589033 w 1539744"/>
                <a:gd name="connsiteY27" fmla="*/ 738259 h 789104"/>
                <a:gd name="connsiteX28" fmla="*/ 825867 w 1539744"/>
                <a:gd name="connsiteY28" fmla="*/ 789074 h 789104"/>
                <a:gd name="connsiteX29" fmla="*/ 1059674 w 1539744"/>
                <a:gd name="connsiteY29" fmla="*/ 732347 h 789104"/>
                <a:gd name="connsiteX30" fmla="*/ 1211884 w 1539744"/>
                <a:gd name="connsiteY30" fmla="*/ 598403 h 789104"/>
                <a:gd name="connsiteX31" fmla="*/ 1300803 w 1539744"/>
                <a:gd name="connsiteY31" fmla="*/ 490655 h 789104"/>
                <a:gd name="connsiteX32" fmla="*/ 1387615 w 1539744"/>
                <a:gd name="connsiteY32" fmla="*/ 306247 h 789104"/>
                <a:gd name="connsiteX33" fmla="*/ 1539287 w 1539744"/>
                <a:gd name="connsiteY33" fmla="*/ 186851 h 789104"/>
                <a:gd name="connsiteX34" fmla="*/ 1185252 w 1539744"/>
                <a:gd name="connsiteY34" fmla="*/ 10 h 789104"/>
                <a:gd name="connsiteX35" fmla="*/ 1048376 w 1539744"/>
                <a:gd name="connsiteY35" fmla="*/ 64187 h 789104"/>
                <a:gd name="connsiteX36" fmla="*/ 960744 w 1539744"/>
                <a:gd name="connsiteY36" fmla="*/ 204523 h 789104"/>
                <a:gd name="connsiteX0" fmla="*/ 960744 w 1548982"/>
                <a:gd name="connsiteY0" fmla="*/ 204523 h 789104"/>
                <a:gd name="connsiteX1" fmla="*/ 1008369 w 1548982"/>
                <a:gd name="connsiteY1" fmla="*/ 333111 h 789104"/>
                <a:gd name="connsiteX2" fmla="*/ 986938 w 1548982"/>
                <a:gd name="connsiteY2" fmla="*/ 468842 h 789104"/>
                <a:gd name="connsiteX3" fmla="*/ 846444 w 1548982"/>
                <a:gd name="connsiteY3" fmla="*/ 571236 h 789104"/>
                <a:gd name="connsiteX4" fmla="*/ 689282 w 1548982"/>
                <a:gd name="connsiteY4" fmla="*/ 564092 h 789104"/>
                <a:gd name="connsiteX5" fmla="*/ 648801 w 1548982"/>
                <a:gd name="connsiteY5" fmla="*/ 530755 h 789104"/>
                <a:gd name="connsiteX6" fmla="*/ 591651 w 1548982"/>
                <a:gd name="connsiteY6" fmla="*/ 575998 h 789104"/>
                <a:gd name="connsiteX7" fmla="*/ 629751 w 1548982"/>
                <a:gd name="connsiteY7" fmla="*/ 506942 h 789104"/>
                <a:gd name="connsiteX8" fmla="*/ 620226 w 1548982"/>
                <a:gd name="connsiteY8" fmla="*/ 483130 h 789104"/>
                <a:gd name="connsiteX9" fmla="*/ 539263 w 1548982"/>
                <a:gd name="connsiteY9" fmla="*/ 521230 h 789104"/>
                <a:gd name="connsiteX10" fmla="*/ 482113 w 1548982"/>
                <a:gd name="connsiteY10" fmla="*/ 568855 h 789104"/>
                <a:gd name="connsiteX11" fmla="*/ 520213 w 1548982"/>
                <a:gd name="connsiteY11" fmla="*/ 504561 h 789104"/>
                <a:gd name="connsiteX12" fmla="*/ 589269 w 1548982"/>
                <a:gd name="connsiteY12" fmla="*/ 452173 h 789104"/>
                <a:gd name="connsiteX13" fmla="*/ 548788 w 1548982"/>
                <a:gd name="connsiteY13" fmla="*/ 368830 h 789104"/>
                <a:gd name="connsiteX14" fmla="*/ 524976 w 1548982"/>
                <a:gd name="connsiteY14" fmla="*/ 235480 h 789104"/>
                <a:gd name="connsiteX15" fmla="*/ 532119 w 1548982"/>
                <a:gd name="connsiteY15" fmla="*/ 152136 h 789104"/>
                <a:gd name="connsiteX16" fmla="*/ 534501 w 1548982"/>
                <a:gd name="connsiteY16" fmla="*/ 97367 h 789104"/>
                <a:gd name="connsiteX17" fmla="*/ 453538 w 1548982"/>
                <a:gd name="connsiteY17" fmla="*/ 173567 h 789104"/>
                <a:gd name="connsiteX18" fmla="*/ 377338 w 1548982"/>
                <a:gd name="connsiteY18" fmla="*/ 295011 h 789104"/>
                <a:gd name="connsiteX19" fmla="*/ 360669 w 1548982"/>
                <a:gd name="connsiteY19" fmla="*/ 402167 h 789104"/>
                <a:gd name="connsiteX20" fmla="*/ 317807 w 1548982"/>
                <a:gd name="connsiteY20" fmla="*/ 361686 h 789104"/>
                <a:gd name="connsiteX21" fmla="*/ 210651 w 1548982"/>
                <a:gd name="connsiteY21" fmla="*/ 283105 h 789104"/>
                <a:gd name="connsiteX22" fmla="*/ 82063 w 1548982"/>
                <a:gd name="connsiteY22" fmla="*/ 247386 h 789104"/>
                <a:gd name="connsiteX23" fmla="*/ 1101 w 1548982"/>
                <a:gd name="connsiteY23" fmla="*/ 254530 h 789104"/>
                <a:gd name="connsiteX24" fmla="*/ 46344 w 1548982"/>
                <a:gd name="connsiteY24" fmla="*/ 311680 h 789104"/>
                <a:gd name="connsiteX25" fmla="*/ 196649 w 1548982"/>
                <a:gd name="connsiteY25" fmla="*/ 417744 h 789104"/>
                <a:gd name="connsiteX26" fmla="*/ 393125 w 1548982"/>
                <a:gd name="connsiteY26" fmla="*/ 616595 h 789104"/>
                <a:gd name="connsiteX27" fmla="*/ 589033 w 1548982"/>
                <a:gd name="connsiteY27" fmla="*/ 738259 h 789104"/>
                <a:gd name="connsiteX28" fmla="*/ 825867 w 1548982"/>
                <a:gd name="connsiteY28" fmla="*/ 789074 h 789104"/>
                <a:gd name="connsiteX29" fmla="*/ 1059674 w 1548982"/>
                <a:gd name="connsiteY29" fmla="*/ 732347 h 789104"/>
                <a:gd name="connsiteX30" fmla="*/ 1211884 w 1548982"/>
                <a:gd name="connsiteY30" fmla="*/ 598403 h 789104"/>
                <a:gd name="connsiteX31" fmla="*/ 1300803 w 1548982"/>
                <a:gd name="connsiteY31" fmla="*/ 490655 h 789104"/>
                <a:gd name="connsiteX32" fmla="*/ 1387615 w 1548982"/>
                <a:gd name="connsiteY32" fmla="*/ 306247 h 789104"/>
                <a:gd name="connsiteX33" fmla="*/ 1539287 w 1548982"/>
                <a:gd name="connsiteY33" fmla="*/ 186851 h 789104"/>
                <a:gd name="connsiteX34" fmla="*/ 1185252 w 1548982"/>
                <a:gd name="connsiteY34" fmla="*/ 10 h 789104"/>
                <a:gd name="connsiteX35" fmla="*/ 1048376 w 1548982"/>
                <a:gd name="connsiteY35" fmla="*/ 64187 h 789104"/>
                <a:gd name="connsiteX36" fmla="*/ 960744 w 1548982"/>
                <a:gd name="connsiteY36" fmla="*/ 204523 h 789104"/>
                <a:gd name="connsiteX0" fmla="*/ 960744 w 1548982"/>
                <a:gd name="connsiteY0" fmla="*/ 204523 h 789104"/>
                <a:gd name="connsiteX1" fmla="*/ 1008369 w 1548982"/>
                <a:gd name="connsiteY1" fmla="*/ 333111 h 789104"/>
                <a:gd name="connsiteX2" fmla="*/ 986938 w 1548982"/>
                <a:gd name="connsiteY2" fmla="*/ 468842 h 789104"/>
                <a:gd name="connsiteX3" fmla="*/ 846444 w 1548982"/>
                <a:gd name="connsiteY3" fmla="*/ 571236 h 789104"/>
                <a:gd name="connsiteX4" fmla="*/ 689282 w 1548982"/>
                <a:gd name="connsiteY4" fmla="*/ 564092 h 789104"/>
                <a:gd name="connsiteX5" fmla="*/ 648801 w 1548982"/>
                <a:gd name="connsiteY5" fmla="*/ 530755 h 789104"/>
                <a:gd name="connsiteX6" fmla="*/ 591651 w 1548982"/>
                <a:gd name="connsiteY6" fmla="*/ 575998 h 789104"/>
                <a:gd name="connsiteX7" fmla="*/ 629751 w 1548982"/>
                <a:gd name="connsiteY7" fmla="*/ 506942 h 789104"/>
                <a:gd name="connsiteX8" fmla="*/ 620226 w 1548982"/>
                <a:gd name="connsiteY8" fmla="*/ 483130 h 789104"/>
                <a:gd name="connsiteX9" fmla="*/ 539263 w 1548982"/>
                <a:gd name="connsiteY9" fmla="*/ 521230 h 789104"/>
                <a:gd name="connsiteX10" fmla="*/ 482113 w 1548982"/>
                <a:gd name="connsiteY10" fmla="*/ 568855 h 789104"/>
                <a:gd name="connsiteX11" fmla="*/ 520213 w 1548982"/>
                <a:gd name="connsiteY11" fmla="*/ 504561 h 789104"/>
                <a:gd name="connsiteX12" fmla="*/ 589269 w 1548982"/>
                <a:gd name="connsiteY12" fmla="*/ 452173 h 789104"/>
                <a:gd name="connsiteX13" fmla="*/ 548788 w 1548982"/>
                <a:gd name="connsiteY13" fmla="*/ 368830 h 789104"/>
                <a:gd name="connsiteX14" fmla="*/ 524976 w 1548982"/>
                <a:gd name="connsiteY14" fmla="*/ 235480 h 789104"/>
                <a:gd name="connsiteX15" fmla="*/ 532119 w 1548982"/>
                <a:gd name="connsiteY15" fmla="*/ 152136 h 789104"/>
                <a:gd name="connsiteX16" fmla="*/ 534501 w 1548982"/>
                <a:gd name="connsiteY16" fmla="*/ 97367 h 789104"/>
                <a:gd name="connsiteX17" fmla="*/ 453538 w 1548982"/>
                <a:gd name="connsiteY17" fmla="*/ 173567 h 789104"/>
                <a:gd name="connsiteX18" fmla="*/ 377338 w 1548982"/>
                <a:gd name="connsiteY18" fmla="*/ 295011 h 789104"/>
                <a:gd name="connsiteX19" fmla="*/ 360669 w 1548982"/>
                <a:gd name="connsiteY19" fmla="*/ 402167 h 789104"/>
                <a:gd name="connsiteX20" fmla="*/ 317807 w 1548982"/>
                <a:gd name="connsiteY20" fmla="*/ 361686 h 789104"/>
                <a:gd name="connsiteX21" fmla="*/ 210651 w 1548982"/>
                <a:gd name="connsiteY21" fmla="*/ 283105 h 789104"/>
                <a:gd name="connsiteX22" fmla="*/ 82063 w 1548982"/>
                <a:gd name="connsiteY22" fmla="*/ 247386 h 789104"/>
                <a:gd name="connsiteX23" fmla="*/ 1101 w 1548982"/>
                <a:gd name="connsiteY23" fmla="*/ 254530 h 789104"/>
                <a:gd name="connsiteX24" fmla="*/ 46344 w 1548982"/>
                <a:gd name="connsiteY24" fmla="*/ 311680 h 789104"/>
                <a:gd name="connsiteX25" fmla="*/ 196649 w 1548982"/>
                <a:gd name="connsiteY25" fmla="*/ 417744 h 789104"/>
                <a:gd name="connsiteX26" fmla="*/ 393125 w 1548982"/>
                <a:gd name="connsiteY26" fmla="*/ 616595 h 789104"/>
                <a:gd name="connsiteX27" fmla="*/ 589033 w 1548982"/>
                <a:gd name="connsiteY27" fmla="*/ 738259 h 789104"/>
                <a:gd name="connsiteX28" fmla="*/ 825867 w 1548982"/>
                <a:gd name="connsiteY28" fmla="*/ 789074 h 789104"/>
                <a:gd name="connsiteX29" fmla="*/ 1059674 w 1548982"/>
                <a:gd name="connsiteY29" fmla="*/ 732347 h 789104"/>
                <a:gd name="connsiteX30" fmla="*/ 1211884 w 1548982"/>
                <a:gd name="connsiteY30" fmla="*/ 598403 h 789104"/>
                <a:gd name="connsiteX31" fmla="*/ 1300803 w 1548982"/>
                <a:gd name="connsiteY31" fmla="*/ 490655 h 789104"/>
                <a:gd name="connsiteX32" fmla="*/ 1387615 w 1548982"/>
                <a:gd name="connsiteY32" fmla="*/ 306247 h 789104"/>
                <a:gd name="connsiteX33" fmla="*/ 1539287 w 1548982"/>
                <a:gd name="connsiteY33" fmla="*/ 186851 h 789104"/>
                <a:gd name="connsiteX34" fmla="*/ 1185252 w 1548982"/>
                <a:gd name="connsiteY34" fmla="*/ 10 h 789104"/>
                <a:gd name="connsiteX35" fmla="*/ 1048376 w 1548982"/>
                <a:gd name="connsiteY35" fmla="*/ 64187 h 789104"/>
                <a:gd name="connsiteX36" fmla="*/ 960744 w 1548982"/>
                <a:gd name="connsiteY36" fmla="*/ 204523 h 789104"/>
                <a:gd name="connsiteX0" fmla="*/ 960744 w 1548982"/>
                <a:gd name="connsiteY0" fmla="*/ 204523 h 789104"/>
                <a:gd name="connsiteX1" fmla="*/ 984770 w 1548982"/>
                <a:gd name="connsiteY1" fmla="*/ 314020 h 789104"/>
                <a:gd name="connsiteX2" fmla="*/ 986938 w 1548982"/>
                <a:gd name="connsiteY2" fmla="*/ 468842 h 789104"/>
                <a:gd name="connsiteX3" fmla="*/ 846444 w 1548982"/>
                <a:gd name="connsiteY3" fmla="*/ 571236 h 789104"/>
                <a:gd name="connsiteX4" fmla="*/ 689282 w 1548982"/>
                <a:gd name="connsiteY4" fmla="*/ 564092 h 789104"/>
                <a:gd name="connsiteX5" fmla="*/ 648801 w 1548982"/>
                <a:gd name="connsiteY5" fmla="*/ 530755 h 789104"/>
                <a:gd name="connsiteX6" fmla="*/ 591651 w 1548982"/>
                <a:gd name="connsiteY6" fmla="*/ 575998 h 789104"/>
                <a:gd name="connsiteX7" fmla="*/ 629751 w 1548982"/>
                <a:gd name="connsiteY7" fmla="*/ 506942 h 789104"/>
                <a:gd name="connsiteX8" fmla="*/ 620226 w 1548982"/>
                <a:gd name="connsiteY8" fmla="*/ 483130 h 789104"/>
                <a:gd name="connsiteX9" fmla="*/ 539263 w 1548982"/>
                <a:gd name="connsiteY9" fmla="*/ 521230 h 789104"/>
                <a:gd name="connsiteX10" fmla="*/ 482113 w 1548982"/>
                <a:gd name="connsiteY10" fmla="*/ 568855 h 789104"/>
                <a:gd name="connsiteX11" fmla="*/ 520213 w 1548982"/>
                <a:gd name="connsiteY11" fmla="*/ 504561 h 789104"/>
                <a:gd name="connsiteX12" fmla="*/ 589269 w 1548982"/>
                <a:gd name="connsiteY12" fmla="*/ 452173 h 789104"/>
                <a:gd name="connsiteX13" fmla="*/ 548788 w 1548982"/>
                <a:gd name="connsiteY13" fmla="*/ 368830 h 789104"/>
                <a:gd name="connsiteX14" fmla="*/ 524976 w 1548982"/>
                <a:gd name="connsiteY14" fmla="*/ 235480 h 789104"/>
                <a:gd name="connsiteX15" fmla="*/ 532119 w 1548982"/>
                <a:gd name="connsiteY15" fmla="*/ 152136 h 789104"/>
                <a:gd name="connsiteX16" fmla="*/ 534501 w 1548982"/>
                <a:gd name="connsiteY16" fmla="*/ 97367 h 789104"/>
                <a:gd name="connsiteX17" fmla="*/ 453538 w 1548982"/>
                <a:gd name="connsiteY17" fmla="*/ 173567 h 789104"/>
                <a:gd name="connsiteX18" fmla="*/ 377338 w 1548982"/>
                <a:gd name="connsiteY18" fmla="*/ 295011 h 789104"/>
                <a:gd name="connsiteX19" fmla="*/ 360669 w 1548982"/>
                <a:gd name="connsiteY19" fmla="*/ 402167 h 789104"/>
                <a:gd name="connsiteX20" fmla="*/ 317807 w 1548982"/>
                <a:gd name="connsiteY20" fmla="*/ 361686 h 789104"/>
                <a:gd name="connsiteX21" fmla="*/ 210651 w 1548982"/>
                <a:gd name="connsiteY21" fmla="*/ 283105 h 789104"/>
                <a:gd name="connsiteX22" fmla="*/ 82063 w 1548982"/>
                <a:gd name="connsiteY22" fmla="*/ 247386 h 789104"/>
                <a:gd name="connsiteX23" fmla="*/ 1101 w 1548982"/>
                <a:gd name="connsiteY23" fmla="*/ 254530 h 789104"/>
                <a:gd name="connsiteX24" fmla="*/ 46344 w 1548982"/>
                <a:gd name="connsiteY24" fmla="*/ 311680 h 789104"/>
                <a:gd name="connsiteX25" fmla="*/ 196649 w 1548982"/>
                <a:gd name="connsiteY25" fmla="*/ 417744 h 789104"/>
                <a:gd name="connsiteX26" fmla="*/ 393125 w 1548982"/>
                <a:gd name="connsiteY26" fmla="*/ 616595 h 789104"/>
                <a:gd name="connsiteX27" fmla="*/ 589033 w 1548982"/>
                <a:gd name="connsiteY27" fmla="*/ 738259 h 789104"/>
                <a:gd name="connsiteX28" fmla="*/ 825867 w 1548982"/>
                <a:gd name="connsiteY28" fmla="*/ 789074 h 789104"/>
                <a:gd name="connsiteX29" fmla="*/ 1059674 w 1548982"/>
                <a:gd name="connsiteY29" fmla="*/ 732347 h 789104"/>
                <a:gd name="connsiteX30" fmla="*/ 1211884 w 1548982"/>
                <a:gd name="connsiteY30" fmla="*/ 598403 h 789104"/>
                <a:gd name="connsiteX31" fmla="*/ 1300803 w 1548982"/>
                <a:gd name="connsiteY31" fmla="*/ 490655 h 789104"/>
                <a:gd name="connsiteX32" fmla="*/ 1387615 w 1548982"/>
                <a:gd name="connsiteY32" fmla="*/ 306247 h 789104"/>
                <a:gd name="connsiteX33" fmla="*/ 1539287 w 1548982"/>
                <a:gd name="connsiteY33" fmla="*/ 186851 h 789104"/>
                <a:gd name="connsiteX34" fmla="*/ 1185252 w 1548982"/>
                <a:gd name="connsiteY34" fmla="*/ 10 h 789104"/>
                <a:gd name="connsiteX35" fmla="*/ 1048376 w 1548982"/>
                <a:gd name="connsiteY35" fmla="*/ 64187 h 789104"/>
                <a:gd name="connsiteX36" fmla="*/ 960744 w 1548982"/>
                <a:gd name="connsiteY36" fmla="*/ 204523 h 789104"/>
                <a:gd name="connsiteX0" fmla="*/ 960744 w 1548982"/>
                <a:gd name="connsiteY0" fmla="*/ 204523 h 789104"/>
                <a:gd name="connsiteX1" fmla="*/ 984770 w 1548982"/>
                <a:gd name="connsiteY1" fmla="*/ 314020 h 789104"/>
                <a:gd name="connsiteX2" fmla="*/ 939725 w 1548982"/>
                <a:gd name="connsiteY2" fmla="*/ 463836 h 789104"/>
                <a:gd name="connsiteX3" fmla="*/ 846444 w 1548982"/>
                <a:gd name="connsiteY3" fmla="*/ 571236 h 789104"/>
                <a:gd name="connsiteX4" fmla="*/ 689282 w 1548982"/>
                <a:gd name="connsiteY4" fmla="*/ 564092 h 789104"/>
                <a:gd name="connsiteX5" fmla="*/ 648801 w 1548982"/>
                <a:gd name="connsiteY5" fmla="*/ 530755 h 789104"/>
                <a:gd name="connsiteX6" fmla="*/ 591651 w 1548982"/>
                <a:gd name="connsiteY6" fmla="*/ 575998 h 789104"/>
                <a:gd name="connsiteX7" fmla="*/ 629751 w 1548982"/>
                <a:gd name="connsiteY7" fmla="*/ 506942 h 789104"/>
                <a:gd name="connsiteX8" fmla="*/ 620226 w 1548982"/>
                <a:gd name="connsiteY8" fmla="*/ 483130 h 789104"/>
                <a:gd name="connsiteX9" fmla="*/ 539263 w 1548982"/>
                <a:gd name="connsiteY9" fmla="*/ 521230 h 789104"/>
                <a:gd name="connsiteX10" fmla="*/ 482113 w 1548982"/>
                <a:gd name="connsiteY10" fmla="*/ 568855 h 789104"/>
                <a:gd name="connsiteX11" fmla="*/ 520213 w 1548982"/>
                <a:gd name="connsiteY11" fmla="*/ 504561 h 789104"/>
                <a:gd name="connsiteX12" fmla="*/ 589269 w 1548982"/>
                <a:gd name="connsiteY12" fmla="*/ 452173 h 789104"/>
                <a:gd name="connsiteX13" fmla="*/ 548788 w 1548982"/>
                <a:gd name="connsiteY13" fmla="*/ 368830 h 789104"/>
                <a:gd name="connsiteX14" fmla="*/ 524976 w 1548982"/>
                <a:gd name="connsiteY14" fmla="*/ 235480 h 789104"/>
                <a:gd name="connsiteX15" fmla="*/ 532119 w 1548982"/>
                <a:gd name="connsiteY15" fmla="*/ 152136 h 789104"/>
                <a:gd name="connsiteX16" fmla="*/ 534501 w 1548982"/>
                <a:gd name="connsiteY16" fmla="*/ 97367 h 789104"/>
                <a:gd name="connsiteX17" fmla="*/ 453538 w 1548982"/>
                <a:gd name="connsiteY17" fmla="*/ 173567 h 789104"/>
                <a:gd name="connsiteX18" fmla="*/ 377338 w 1548982"/>
                <a:gd name="connsiteY18" fmla="*/ 295011 h 789104"/>
                <a:gd name="connsiteX19" fmla="*/ 360669 w 1548982"/>
                <a:gd name="connsiteY19" fmla="*/ 402167 h 789104"/>
                <a:gd name="connsiteX20" fmla="*/ 317807 w 1548982"/>
                <a:gd name="connsiteY20" fmla="*/ 361686 h 789104"/>
                <a:gd name="connsiteX21" fmla="*/ 210651 w 1548982"/>
                <a:gd name="connsiteY21" fmla="*/ 283105 h 789104"/>
                <a:gd name="connsiteX22" fmla="*/ 82063 w 1548982"/>
                <a:gd name="connsiteY22" fmla="*/ 247386 h 789104"/>
                <a:gd name="connsiteX23" fmla="*/ 1101 w 1548982"/>
                <a:gd name="connsiteY23" fmla="*/ 254530 h 789104"/>
                <a:gd name="connsiteX24" fmla="*/ 46344 w 1548982"/>
                <a:gd name="connsiteY24" fmla="*/ 311680 h 789104"/>
                <a:gd name="connsiteX25" fmla="*/ 196649 w 1548982"/>
                <a:gd name="connsiteY25" fmla="*/ 417744 h 789104"/>
                <a:gd name="connsiteX26" fmla="*/ 393125 w 1548982"/>
                <a:gd name="connsiteY26" fmla="*/ 616595 h 789104"/>
                <a:gd name="connsiteX27" fmla="*/ 589033 w 1548982"/>
                <a:gd name="connsiteY27" fmla="*/ 738259 h 789104"/>
                <a:gd name="connsiteX28" fmla="*/ 825867 w 1548982"/>
                <a:gd name="connsiteY28" fmla="*/ 789074 h 789104"/>
                <a:gd name="connsiteX29" fmla="*/ 1059674 w 1548982"/>
                <a:gd name="connsiteY29" fmla="*/ 732347 h 789104"/>
                <a:gd name="connsiteX30" fmla="*/ 1211884 w 1548982"/>
                <a:gd name="connsiteY30" fmla="*/ 598403 h 789104"/>
                <a:gd name="connsiteX31" fmla="*/ 1300803 w 1548982"/>
                <a:gd name="connsiteY31" fmla="*/ 490655 h 789104"/>
                <a:gd name="connsiteX32" fmla="*/ 1387615 w 1548982"/>
                <a:gd name="connsiteY32" fmla="*/ 306247 h 789104"/>
                <a:gd name="connsiteX33" fmla="*/ 1539287 w 1548982"/>
                <a:gd name="connsiteY33" fmla="*/ 186851 h 789104"/>
                <a:gd name="connsiteX34" fmla="*/ 1185252 w 1548982"/>
                <a:gd name="connsiteY34" fmla="*/ 10 h 789104"/>
                <a:gd name="connsiteX35" fmla="*/ 1048376 w 1548982"/>
                <a:gd name="connsiteY35" fmla="*/ 64187 h 789104"/>
                <a:gd name="connsiteX36" fmla="*/ 960744 w 1548982"/>
                <a:gd name="connsiteY36" fmla="*/ 204523 h 789104"/>
                <a:gd name="connsiteX0" fmla="*/ 960744 w 1548982"/>
                <a:gd name="connsiteY0" fmla="*/ 204523 h 789104"/>
                <a:gd name="connsiteX1" fmla="*/ 984770 w 1548982"/>
                <a:gd name="connsiteY1" fmla="*/ 314020 h 789104"/>
                <a:gd name="connsiteX2" fmla="*/ 939725 w 1548982"/>
                <a:gd name="connsiteY2" fmla="*/ 463836 h 789104"/>
                <a:gd name="connsiteX3" fmla="*/ 830159 w 1548982"/>
                <a:gd name="connsiteY3" fmla="*/ 554790 h 789104"/>
                <a:gd name="connsiteX4" fmla="*/ 689282 w 1548982"/>
                <a:gd name="connsiteY4" fmla="*/ 564092 h 789104"/>
                <a:gd name="connsiteX5" fmla="*/ 648801 w 1548982"/>
                <a:gd name="connsiteY5" fmla="*/ 530755 h 789104"/>
                <a:gd name="connsiteX6" fmla="*/ 591651 w 1548982"/>
                <a:gd name="connsiteY6" fmla="*/ 575998 h 789104"/>
                <a:gd name="connsiteX7" fmla="*/ 629751 w 1548982"/>
                <a:gd name="connsiteY7" fmla="*/ 506942 h 789104"/>
                <a:gd name="connsiteX8" fmla="*/ 620226 w 1548982"/>
                <a:gd name="connsiteY8" fmla="*/ 483130 h 789104"/>
                <a:gd name="connsiteX9" fmla="*/ 539263 w 1548982"/>
                <a:gd name="connsiteY9" fmla="*/ 521230 h 789104"/>
                <a:gd name="connsiteX10" fmla="*/ 482113 w 1548982"/>
                <a:gd name="connsiteY10" fmla="*/ 568855 h 789104"/>
                <a:gd name="connsiteX11" fmla="*/ 520213 w 1548982"/>
                <a:gd name="connsiteY11" fmla="*/ 504561 h 789104"/>
                <a:gd name="connsiteX12" fmla="*/ 589269 w 1548982"/>
                <a:gd name="connsiteY12" fmla="*/ 452173 h 789104"/>
                <a:gd name="connsiteX13" fmla="*/ 548788 w 1548982"/>
                <a:gd name="connsiteY13" fmla="*/ 368830 h 789104"/>
                <a:gd name="connsiteX14" fmla="*/ 524976 w 1548982"/>
                <a:gd name="connsiteY14" fmla="*/ 235480 h 789104"/>
                <a:gd name="connsiteX15" fmla="*/ 532119 w 1548982"/>
                <a:gd name="connsiteY15" fmla="*/ 152136 h 789104"/>
                <a:gd name="connsiteX16" fmla="*/ 534501 w 1548982"/>
                <a:gd name="connsiteY16" fmla="*/ 97367 h 789104"/>
                <a:gd name="connsiteX17" fmla="*/ 453538 w 1548982"/>
                <a:gd name="connsiteY17" fmla="*/ 173567 h 789104"/>
                <a:gd name="connsiteX18" fmla="*/ 377338 w 1548982"/>
                <a:gd name="connsiteY18" fmla="*/ 295011 h 789104"/>
                <a:gd name="connsiteX19" fmla="*/ 360669 w 1548982"/>
                <a:gd name="connsiteY19" fmla="*/ 402167 h 789104"/>
                <a:gd name="connsiteX20" fmla="*/ 317807 w 1548982"/>
                <a:gd name="connsiteY20" fmla="*/ 361686 h 789104"/>
                <a:gd name="connsiteX21" fmla="*/ 210651 w 1548982"/>
                <a:gd name="connsiteY21" fmla="*/ 283105 h 789104"/>
                <a:gd name="connsiteX22" fmla="*/ 82063 w 1548982"/>
                <a:gd name="connsiteY22" fmla="*/ 247386 h 789104"/>
                <a:gd name="connsiteX23" fmla="*/ 1101 w 1548982"/>
                <a:gd name="connsiteY23" fmla="*/ 254530 h 789104"/>
                <a:gd name="connsiteX24" fmla="*/ 46344 w 1548982"/>
                <a:gd name="connsiteY24" fmla="*/ 311680 h 789104"/>
                <a:gd name="connsiteX25" fmla="*/ 196649 w 1548982"/>
                <a:gd name="connsiteY25" fmla="*/ 417744 h 789104"/>
                <a:gd name="connsiteX26" fmla="*/ 393125 w 1548982"/>
                <a:gd name="connsiteY26" fmla="*/ 616595 h 789104"/>
                <a:gd name="connsiteX27" fmla="*/ 589033 w 1548982"/>
                <a:gd name="connsiteY27" fmla="*/ 738259 h 789104"/>
                <a:gd name="connsiteX28" fmla="*/ 825867 w 1548982"/>
                <a:gd name="connsiteY28" fmla="*/ 789074 h 789104"/>
                <a:gd name="connsiteX29" fmla="*/ 1059674 w 1548982"/>
                <a:gd name="connsiteY29" fmla="*/ 732347 h 789104"/>
                <a:gd name="connsiteX30" fmla="*/ 1211884 w 1548982"/>
                <a:gd name="connsiteY30" fmla="*/ 598403 h 789104"/>
                <a:gd name="connsiteX31" fmla="*/ 1300803 w 1548982"/>
                <a:gd name="connsiteY31" fmla="*/ 490655 h 789104"/>
                <a:gd name="connsiteX32" fmla="*/ 1387615 w 1548982"/>
                <a:gd name="connsiteY32" fmla="*/ 306247 h 789104"/>
                <a:gd name="connsiteX33" fmla="*/ 1539287 w 1548982"/>
                <a:gd name="connsiteY33" fmla="*/ 186851 h 789104"/>
                <a:gd name="connsiteX34" fmla="*/ 1185252 w 1548982"/>
                <a:gd name="connsiteY34" fmla="*/ 10 h 789104"/>
                <a:gd name="connsiteX35" fmla="*/ 1048376 w 1548982"/>
                <a:gd name="connsiteY35" fmla="*/ 64187 h 789104"/>
                <a:gd name="connsiteX36" fmla="*/ 960744 w 1548982"/>
                <a:gd name="connsiteY36" fmla="*/ 204523 h 789104"/>
                <a:gd name="connsiteX0" fmla="*/ 960744 w 1548982"/>
                <a:gd name="connsiteY0" fmla="*/ 204523 h 789104"/>
                <a:gd name="connsiteX1" fmla="*/ 984770 w 1548982"/>
                <a:gd name="connsiteY1" fmla="*/ 314020 h 789104"/>
                <a:gd name="connsiteX2" fmla="*/ 905482 w 1548982"/>
                <a:gd name="connsiteY2" fmla="*/ 452961 h 789104"/>
                <a:gd name="connsiteX3" fmla="*/ 830159 w 1548982"/>
                <a:gd name="connsiteY3" fmla="*/ 554790 h 789104"/>
                <a:gd name="connsiteX4" fmla="*/ 689282 w 1548982"/>
                <a:gd name="connsiteY4" fmla="*/ 564092 h 789104"/>
                <a:gd name="connsiteX5" fmla="*/ 648801 w 1548982"/>
                <a:gd name="connsiteY5" fmla="*/ 530755 h 789104"/>
                <a:gd name="connsiteX6" fmla="*/ 591651 w 1548982"/>
                <a:gd name="connsiteY6" fmla="*/ 575998 h 789104"/>
                <a:gd name="connsiteX7" fmla="*/ 629751 w 1548982"/>
                <a:gd name="connsiteY7" fmla="*/ 506942 h 789104"/>
                <a:gd name="connsiteX8" fmla="*/ 620226 w 1548982"/>
                <a:gd name="connsiteY8" fmla="*/ 483130 h 789104"/>
                <a:gd name="connsiteX9" fmla="*/ 539263 w 1548982"/>
                <a:gd name="connsiteY9" fmla="*/ 521230 h 789104"/>
                <a:gd name="connsiteX10" fmla="*/ 482113 w 1548982"/>
                <a:gd name="connsiteY10" fmla="*/ 568855 h 789104"/>
                <a:gd name="connsiteX11" fmla="*/ 520213 w 1548982"/>
                <a:gd name="connsiteY11" fmla="*/ 504561 h 789104"/>
                <a:gd name="connsiteX12" fmla="*/ 589269 w 1548982"/>
                <a:gd name="connsiteY12" fmla="*/ 452173 h 789104"/>
                <a:gd name="connsiteX13" fmla="*/ 548788 w 1548982"/>
                <a:gd name="connsiteY13" fmla="*/ 368830 h 789104"/>
                <a:gd name="connsiteX14" fmla="*/ 524976 w 1548982"/>
                <a:gd name="connsiteY14" fmla="*/ 235480 h 789104"/>
                <a:gd name="connsiteX15" fmla="*/ 532119 w 1548982"/>
                <a:gd name="connsiteY15" fmla="*/ 152136 h 789104"/>
                <a:gd name="connsiteX16" fmla="*/ 534501 w 1548982"/>
                <a:gd name="connsiteY16" fmla="*/ 97367 h 789104"/>
                <a:gd name="connsiteX17" fmla="*/ 453538 w 1548982"/>
                <a:gd name="connsiteY17" fmla="*/ 173567 h 789104"/>
                <a:gd name="connsiteX18" fmla="*/ 377338 w 1548982"/>
                <a:gd name="connsiteY18" fmla="*/ 295011 h 789104"/>
                <a:gd name="connsiteX19" fmla="*/ 360669 w 1548982"/>
                <a:gd name="connsiteY19" fmla="*/ 402167 h 789104"/>
                <a:gd name="connsiteX20" fmla="*/ 317807 w 1548982"/>
                <a:gd name="connsiteY20" fmla="*/ 361686 h 789104"/>
                <a:gd name="connsiteX21" fmla="*/ 210651 w 1548982"/>
                <a:gd name="connsiteY21" fmla="*/ 283105 h 789104"/>
                <a:gd name="connsiteX22" fmla="*/ 82063 w 1548982"/>
                <a:gd name="connsiteY22" fmla="*/ 247386 h 789104"/>
                <a:gd name="connsiteX23" fmla="*/ 1101 w 1548982"/>
                <a:gd name="connsiteY23" fmla="*/ 254530 h 789104"/>
                <a:gd name="connsiteX24" fmla="*/ 46344 w 1548982"/>
                <a:gd name="connsiteY24" fmla="*/ 311680 h 789104"/>
                <a:gd name="connsiteX25" fmla="*/ 196649 w 1548982"/>
                <a:gd name="connsiteY25" fmla="*/ 417744 h 789104"/>
                <a:gd name="connsiteX26" fmla="*/ 393125 w 1548982"/>
                <a:gd name="connsiteY26" fmla="*/ 616595 h 789104"/>
                <a:gd name="connsiteX27" fmla="*/ 589033 w 1548982"/>
                <a:gd name="connsiteY27" fmla="*/ 738259 h 789104"/>
                <a:gd name="connsiteX28" fmla="*/ 825867 w 1548982"/>
                <a:gd name="connsiteY28" fmla="*/ 789074 h 789104"/>
                <a:gd name="connsiteX29" fmla="*/ 1059674 w 1548982"/>
                <a:gd name="connsiteY29" fmla="*/ 732347 h 789104"/>
                <a:gd name="connsiteX30" fmla="*/ 1211884 w 1548982"/>
                <a:gd name="connsiteY30" fmla="*/ 598403 h 789104"/>
                <a:gd name="connsiteX31" fmla="*/ 1300803 w 1548982"/>
                <a:gd name="connsiteY31" fmla="*/ 490655 h 789104"/>
                <a:gd name="connsiteX32" fmla="*/ 1387615 w 1548982"/>
                <a:gd name="connsiteY32" fmla="*/ 306247 h 789104"/>
                <a:gd name="connsiteX33" fmla="*/ 1539287 w 1548982"/>
                <a:gd name="connsiteY33" fmla="*/ 186851 h 789104"/>
                <a:gd name="connsiteX34" fmla="*/ 1185252 w 1548982"/>
                <a:gd name="connsiteY34" fmla="*/ 10 h 789104"/>
                <a:gd name="connsiteX35" fmla="*/ 1048376 w 1548982"/>
                <a:gd name="connsiteY35" fmla="*/ 64187 h 789104"/>
                <a:gd name="connsiteX36" fmla="*/ 960744 w 1548982"/>
                <a:gd name="connsiteY36" fmla="*/ 204523 h 789104"/>
                <a:gd name="connsiteX0" fmla="*/ 960744 w 1548982"/>
                <a:gd name="connsiteY0" fmla="*/ 204523 h 789104"/>
                <a:gd name="connsiteX1" fmla="*/ 962827 w 1548982"/>
                <a:gd name="connsiteY1" fmla="*/ 306087 h 789104"/>
                <a:gd name="connsiteX2" fmla="*/ 905482 w 1548982"/>
                <a:gd name="connsiteY2" fmla="*/ 452961 h 789104"/>
                <a:gd name="connsiteX3" fmla="*/ 830159 w 1548982"/>
                <a:gd name="connsiteY3" fmla="*/ 554790 h 789104"/>
                <a:gd name="connsiteX4" fmla="*/ 689282 w 1548982"/>
                <a:gd name="connsiteY4" fmla="*/ 564092 h 789104"/>
                <a:gd name="connsiteX5" fmla="*/ 648801 w 1548982"/>
                <a:gd name="connsiteY5" fmla="*/ 530755 h 789104"/>
                <a:gd name="connsiteX6" fmla="*/ 591651 w 1548982"/>
                <a:gd name="connsiteY6" fmla="*/ 575998 h 789104"/>
                <a:gd name="connsiteX7" fmla="*/ 629751 w 1548982"/>
                <a:gd name="connsiteY7" fmla="*/ 506942 h 789104"/>
                <a:gd name="connsiteX8" fmla="*/ 620226 w 1548982"/>
                <a:gd name="connsiteY8" fmla="*/ 483130 h 789104"/>
                <a:gd name="connsiteX9" fmla="*/ 539263 w 1548982"/>
                <a:gd name="connsiteY9" fmla="*/ 521230 h 789104"/>
                <a:gd name="connsiteX10" fmla="*/ 482113 w 1548982"/>
                <a:gd name="connsiteY10" fmla="*/ 568855 h 789104"/>
                <a:gd name="connsiteX11" fmla="*/ 520213 w 1548982"/>
                <a:gd name="connsiteY11" fmla="*/ 504561 h 789104"/>
                <a:gd name="connsiteX12" fmla="*/ 589269 w 1548982"/>
                <a:gd name="connsiteY12" fmla="*/ 452173 h 789104"/>
                <a:gd name="connsiteX13" fmla="*/ 548788 w 1548982"/>
                <a:gd name="connsiteY13" fmla="*/ 368830 h 789104"/>
                <a:gd name="connsiteX14" fmla="*/ 524976 w 1548982"/>
                <a:gd name="connsiteY14" fmla="*/ 235480 h 789104"/>
                <a:gd name="connsiteX15" fmla="*/ 532119 w 1548982"/>
                <a:gd name="connsiteY15" fmla="*/ 152136 h 789104"/>
                <a:gd name="connsiteX16" fmla="*/ 534501 w 1548982"/>
                <a:gd name="connsiteY16" fmla="*/ 97367 h 789104"/>
                <a:gd name="connsiteX17" fmla="*/ 453538 w 1548982"/>
                <a:gd name="connsiteY17" fmla="*/ 173567 h 789104"/>
                <a:gd name="connsiteX18" fmla="*/ 377338 w 1548982"/>
                <a:gd name="connsiteY18" fmla="*/ 295011 h 789104"/>
                <a:gd name="connsiteX19" fmla="*/ 360669 w 1548982"/>
                <a:gd name="connsiteY19" fmla="*/ 402167 h 789104"/>
                <a:gd name="connsiteX20" fmla="*/ 317807 w 1548982"/>
                <a:gd name="connsiteY20" fmla="*/ 361686 h 789104"/>
                <a:gd name="connsiteX21" fmla="*/ 210651 w 1548982"/>
                <a:gd name="connsiteY21" fmla="*/ 283105 h 789104"/>
                <a:gd name="connsiteX22" fmla="*/ 82063 w 1548982"/>
                <a:gd name="connsiteY22" fmla="*/ 247386 h 789104"/>
                <a:gd name="connsiteX23" fmla="*/ 1101 w 1548982"/>
                <a:gd name="connsiteY23" fmla="*/ 254530 h 789104"/>
                <a:gd name="connsiteX24" fmla="*/ 46344 w 1548982"/>
                <a:gd name="connsiteY24" fmla="*/ 311680 h 789104"/>
                <a:gd name="connsiteX25" fmla="*/ 196649 w 1548982"/>
                <a:gd name="connsiteY25" fmla="*/ 417744 h 789104"/>
                <a:gd name="connsiteX26" fmla="*/ 393125 w 1548982"/>
                <a:gd name="connsiteY26" fmla="*/ 616595 h 789104"/>
                <a:gd name="connsiteX27" fmla="*/ 589033 w 1548982"/>
                <a:gd name="connsiteY27" fmla="*/ 738259 h 789104"/>
                <a:gd name="connsiteX28" fmla="*/ 825867 w 1548982"/>
                <a:gd name="connsiteY28" fmla="*/ 789074 h 789104"/>
                <a:gd name="connsiteX29" fmla="*/ 1059674 w 1548982"/>
                <a:gd name="connsiteY29" fmla="*/ 732347 h 789104"/>
                <a:gd name="connsiteX30" fmla="*/ 1211884 w 1548982"/>
                <a:gd name="connsiteY30" fmla="*/ 598403 h 789104"/>
                <a:gd name="connsiteX31" fmla="*/ 1300803 w 1548982"/>
                <a:gd name="connsiteY31" fmla="*/ 490655 h 789104"/>
                <a:gd name="connsiteX32" fmla="*/ 1387615 w 1548982"/>
                <a:gd name="connsiteY32" fmla="*/ 306247 h 789104"/>
                <a:gd name="connsiteX33" fmla="*/ 1539287 w 1548982"/>
                <a:gd name="connsiteY33" fmla="*/ 186851 h 789104"/>
                <a:gd name="connsiteX34" fmla="*/ 1185252 w 1548982"/>
                <a:gd name="connsiteY34" fmla="*/ 10 h 789104"/>
                <a:gd name="connsiteX35" fmla="*/ 1048376 w 1548982"/>
                <a:gd name="connsiteY35" fmla="*/ 64187 h 789104"/>
                <a:gd name="connsiteX36" fmla="*/ 960744 w 1548982"/>
                <a:gd name="connsiteY36" fmla="*/ 204523 h 789104"/>
                <a:gd name="connsiteX0" fmla="*/ 960744 w 1553162"/>
                <a:gd name="connsiteY0" fmla="*/ 204523 h 789104"/>
                <a:gd name="connsiteX1" fmla="*/ 962827 w 1553162"/>
                <a:gd name="connsiteY1" fmla="*/ 306087 h 789104"/>
                <a:gd name="connsiteX2" fmla="*/ 905482 w 1553162"/>
                <a:gd name="connsiteY2" fmla="*/ 452961 h 789104"/>
                <a:gd name="connsiteX3" fmla="*/ 830159 w 1553162"/>
                <a:gd name="connsiteY3" fmla="*/ 554790 h 789104"/>
                <a:gd name="connsiteX4" fmla="*/ 689282 w 1553162"/>
                <a:gd name="connsiteY4" fmla="*/ 564092 h 789104"/>
                <a:gd name="connsiteX5" fmla="*/ 648801 w 1553162"/>
                <a:gd name="connsiteY5" fmla="*/ 530755 h 789104"/>
                <a:gd name="connsiteX6" fmla="*/ 591651 w 1553162"/>
                <a:gd name="connsiteY6" fmla="*/ 575998 h 789104"/>
                <a:gd name="connsiteX7" fmla="*/ 629751 w 1553162"/>
                <a:gd name="connsiteY7" fmla="*/ 506942 h 789104"/>
                <a:gd name="connsiteX8" fmla="*/ 620226 w 1553162"/>
                <a:gd name="connsiteY8" fmla="*/ 483130 h 789104"/>
                <a:gd name="connsiteX9" fmla="*/ 539263 w 1553162"/>
                <a:gd name="connsiteY9" fmla="*/ 521230 h 789104"/>
                <a:gd name="connsiteX10" fmla="*/ 482113 w 1553162"/>
                <a:gd name="connsiteY10" fmla="*/ 568855 h 789104"/>
                <a:gd name="connsiteX11" fmla="*/ 520213 w 1553162"/>
                <a:gd name="connsiteY11" fmla="*/ 504561 h 789104"/>
                <a:gd name="connsiteX12" fmla="*/ 589269 w 1553162"/>
                <a:gd name="connsiteY12" fmla="*/ 452173 h 789104"/>
                <a:gd name="connsiteX13" fmla="*/ 548788 w 1553162"/>
                <a:gd name="connsiteY13" fmla="*/ 368830 h 789104"/>
                <a:gd name="connsiteX14" fmla="*/ 524976 w 1553162"/>
                <a:gd name="connsiteY14" fmla="*/ 235480 h 789104"/>
                <a:gd name="connsiteX15" fmla="*/ 532119 w 1553162"/>
                <a:gd name="connsiteY15" fmla="*/ 152136 h 789104"/>
                <a:gd name="connsiteX16" fmla="*/ 534501 w 1553162"/>
                <a:gd name="connsiteY16" fmla="*/ 97367 h 789104"/>
                <a:gd name="connsiteX17" fmla="*/ 453538 w 1553162"/>
                <a:gd name="connsiteY17" fmla="*/ 173567 h 789104"/>
                <a:gd name="connsiteX18" fmla="*/ 377338 w 1553162"/>
                <a:gd name="connsiteY18" fmla="*/ 295011 h 789104"/>
                <a:gd name="connsiteX19" fmla="*/ 360669 w 1553162"/>
                <a:gd name="connsiteY19" fmla="*/ 402167 h 789104"/>
                <a:gd name="connsiteX20" fmla="*/ 317807 w 1553162"/>
                <a:gd name="connsiteY20" fmla="*/ 361686 h 789104"/>
                <a:gd name="connsiteX21" fmla="*/ 210651 w 1553162"/>
                <a:gd name="connsiteY21" fmla="*/ 283105 h 789104"/>
                <a:gd name="connsiteX22" fmla="*/ 82063 w 1553162"/>
                <a:gd name="connsiteY22" fmla="*/ 247386 h 789104"/>
                <a:gd name="connsiteX23" fmla="*/ 1101 w 1553162"/>
                <a:gd name="connsiteY23" fmla="*/ 254530 h 789104"/>
                <a:gd name="connsiteX24" fmla="*/ 46344 w 1553162"/>
                <a:gd name="connsiteY24" fmla="*/ 311680 h 789104"/>
                <a:gd name="connsiteX25" fmla="*/ 196649 w 1553162"/>
                <a:gd name="connsiteY25" fmla="*/ 417744 h 789104"/>
                <a:gd name="connsiteX26" fmla="*/ 393125 w 1553162"/>
                <a:gd name="connsiteY26" fmla="*/ 616595 h 789104"/>
                <a:gd name="connsiteX27" fmla="*/ 589033 w 1553162"/>
                <a:gd name="connsiteY27" fmla="*/ 738259 h 789104"/>
                <a:gd name="connsiteX28" fmla="*/ 825867 w 1553162"/>
                <a:gd name="connsiteY28" fmla="*/ 789074 h 789104"/>
                <a:gd name="connsiteX29" fmla="*/ 1059674 w 1553162"/>
                <a:gd name="connsiteY29" fmla="*/ 732347 h 789104"/>
                <a:gd name="connsiteX30" fmla="*/ 1211884 w 1553162"/>
                <a:gd name="connsiteY30" fmla="*/ 598403 h 789104"/>
                <a:gd name="connsiteX31" fmla="*/ 1300803 w 1553162"/>
                <a:gd name="connsiteY31" fmla="*/ 490655 h 789104"/>
                <a:gd name="connsiteX32" fmla="*/ 1444134 w 1553162"/>
                <a:gd name="connsiteY32" fmla="*/ 320652 h 789104"/>
                <a:gd name="connsiteX33" fmla="*/ 1539287 w 1553162"/>
                <a:gd name="connsiteY33" fmla="*/ 186851 h 789104"/>
                <a:gd name="connsiteX34" fmla="*/ 1185252 w 1553162"/>
                <a:gd name="connsiteY34" fmla="*/ 10 h 789104"/>
                <a:gd name="connsiteX35" fmla="*/ 1048376 w 1553162"/>
                <a:gd name="connsiteY35" fmla="*/ 64187 h 789104"/>
                <a:gd name="connsiteX36" fmla="*/ 960744 w 1553162"/>
                <a:gd name="connsiteY36" fmla="*/ 204523 h 789104"/>
                <a:gd name="connsiteX0" fmla="*/ 960744 w 1611492"/>
                <a:gd name="connsiteY0" fmla="*/ 204523 h 789104"/>
                <a:gd name="connsiteX1" fmla="*/ 962827 w 1611492"/>
                <a:gd name="connsiteY1" fmla="*/ 306087 h 789104"/>
                <a:gd name="connsiteX2" fmla="*/ 905482 w 1611492"/>
                <a:gd name="connsiteY2" fmla="*/ 452961 h 789104"/>
                <a:gd name="connsiteX3" fmla="*/ 830159 w 1611492"/>
                <a:gd name="connsiteY3" fmla="*/ 554790 h 789104"/>
                <a:gd name="connsiteX4" fmla="*/ 689282 w 1611492"/>
                <a:gd name="connsiteY4" fmla="*/ 564092 h 789104"/>
                <a:gd name="connsiteX5" fmla="*/ 648801 w 1611492"/>
                <a:gd name="connsiteY5" fmla="*/ 530755 h 789104"/>
                <a:gd name="connsiteX6" fmla="*/ 591651 w 1611492"/>
                <a:gd name="connsiteY6" fmla="*/ 575998 h 789104"/>
                <a:gd name="connsiteX7" fmla="*/ 629751 w 1611492"/>
                <a:gd name="connsiteY7" fmla="*/ 506942 h 789104"/>
                <a:gd name="connsiteX8" fmla="*/ 620226 w 1611492"/>
                <a:gd name="connsiteY8" fmla="*/ 483130 h 789104"/>
                <a:gd name="connsiteX9" fmla="*/ 539263 w 1611492"/>
                <a:gd name="connsiteY9" fmla="*/ 521230 h 789104"/>
                <a:gd name="connsiteX10" fmla="*/ 482113 w 1611492"/>
                <a:gd name="connsiteY10" fmla="*/ 568855 h 789104"/>
                <a:gd name="connsiteX11" fmla="*/ 520213 w 1611492"/>
                <a:gd name="connsiteY11" fmla="*/ 504561 h 789104"/>
                <a:gd name="connsiteX12" fmla="*/ 589269 w 1611492"/>
                <a:gd name="connsiteY12" fmla="*/ 452173 h 789104"/>
                <a:gd name="connsiteX13" fmla="*/ 548788 w 1611492"/>
                <a:gd name="connsiteY13" fmla="*/ 368830 h 789104"/>
                <a:gd name="connsiteX14" fmla="*/ 524976 w 1611492"/>
                <a:gd name="connsiteY14" fmla="*/ 235480 h 789104"/>
                <a:gd name="connsiteX15" fmla="*/ 532119 w 1611492"/>
                <a:gd name="connsiteY15" fmla="*/ 152136 h 789104"/>
                <a:gd name="connsiteX16" fmla="*/ 534501 w 1611492"/>
                <a:gd name="connsiteY16" fmla="*/ 97367 h 789104"/>
                <a:gd name="connsiteX17" fmla="*/ 453538 w 1611492"/>
                <a:gd name="connsiteY17" fmla="*/ 173567 h 789104"/>
                <a:gd name="connsiteX18" fmla="*/ 377338 w 1611492"/>
                <a:gd name="connsiteY18" fmla="*/ 295011 h 789104"/>
                <a:gd name="connsiteX19" fmla="*/ 360669 w 1611492"/>
                <a:gd name="connsiteY19" fmla="*/ 402167 h 789104"/>
                <a:gd name="connsiteX20" fmla="*/ 317807 w 1611492"/>
                <a:gd name="connsiteY20" fmla="*/ 361686 h 789104"/>
                <a:gd name="connsiteX21" fmla="*/ 210651 w 1611492"/>
                <a:gd name="connsiteY21" fmla="*/ 283105 h 789104"/>
                <a:gd name="connsiteX22" fmla="*/ 82063 w 1611492"/>
                <a:gd name="connsiteY22" fmla="*/ 247386 h 789104"/>
                <a:gd name="connsiteX23" fmla="*/ 1101 w 1611492"/>
                <a:gd name="connsiteY23" fmla="*/ 254530 h 789104"/>
                <a:gd name="connsiteX24" fmla="*/ 46344 w 1611492"/>
                <a:gd name="connsiteY24" fmla="*/ 311680 h 789104"/>
                <a:gd name="connsiteX25" fmla="*/ 196649 w 1611492"/>
                <a:gd name="connsiteY25" fmla="*/ 417744 h 789104"/>
                <a:gd name="connsiteX26" fmla="*/ 393125 w 1611492"/>
                <a:gd name="connsiteY26" fmla="*/ 616595 h 789104"/>
                <a:gd name="connsiteX27" fmla="*/ 589033 w 1611492"/>
                <a:gd name="connsiteY27" fmla="*/ 738259 h 789104"/>
                <a:gd name="connsiteX28" fmla="*/ 825867 w 1611492"/>
                <a:gd name="connsiteY28" fmla="*/ 789074 h 789104"/>
                <a:gd name="connsiteX29" fmla="*/ 1059674 w 1611492"/>
                <a:gd name="connsiteY29" fmla="*/ 732347 h 789104"/>
                <a:gd name="connsiteX30" fmla="*/ 1211884 w 1611492"/>
                <a:gd name="connsiteY30" fmla="*/ 598403 h 789104"/>
                <a:gd name="connsiteX31" fmla="*/ 1300803 w 1611492"/>
                <a:gd name="connsiteY31" fmla="*/ 490655 h 789104"/>
                <a:gd name="connsiteX32" fmla="*/ 1444134 w 1611492"/>
                <a:gd name="connsiteY32" fmla="*/ 320652 h 789104"/>
                <a:gd name="connsiteX33" fmla="*/ 1602116 w 1611492"/>
                <a:gd name="connsiteY33" fmla="*/ 217112 h 789104"/>
                <a:gd name="connsiteX34" fmla="*/ 1185252 w 1611492"/>
                <a:gd name="connsiteY34" fmla="*/ 10 h 789104"/>
                <a:gd name="connsiteX35" fmla="*/ 1048376 w 1611492"/>
                <a:gd name="connsiteY35" fmla="*/ 64187 h 789104"/>
                <a:gd name="connsiteX36" fmla="*/ 960744 w 1611492"/>
                <a:gd name="connsiteY36" fmla="*/ 204523 h 789104"/>
                <a:gd name="connsiteX0" fmla="*/ 960744 w 1609420"/>
                <a:gd name="connsiteY0" fmla="*/ 204523 h 789104"/>
                <a:gd name="connsiteX1" fmla="*/ 962827 w 1609420"/>
                <a:gd name="connsiteY1" fmla="*/ 306087 h 789104"/>
                <a:gd name="connsiteX2" fmla="*/ 905482 w 1609420"/>
                <a:gd name="connsiteY2" fmla="*/ 452961 h 789104"/>
                <a:gd name="connsiteX3" fmla="*/ 830159 w 1609420"/>
                <a:gd name="connsiteY3" fmla="*/ 554790 h 789104"/>
                <a:gd name="connsiteX4" fmla="*/ 689282 w 1609420"/>
                <a:gd name="connsiteY4" fmla="*/ 564092 h 789104"/>
                <a:gd name="connsiteX5" fmla="*/ 648801 w 1609420"/>
                <a:gd name="connsiteY5" fmla="*/ 530755 h 789104"/>
                <a:gd name="connsiteX6" fmla="*/ 591651 w 1609420"/>
                <a:gd name="connsiteY6" fmla="*/ 575998 h 789104"/>
                <a:gd name="connsiteX7" fmla="*/ 629751 w 1609420"/>
                <a:gd name="connsiteY7" fmla="*/ 506942 h 789104"/>
                <a:gd name="connsiteX8" fmla="*/ 620226 w 1609420"/>
                <a:gd name="connsiteY8" fmla="*/ 483130 h 789104"/>
                <a:gd name="connsiteX9" fmla="*/ 539263 w 1609420"/>
                <a:gd name="connsiteY9" fmla="*/ 521230 h 789104"/>
                <a:gd name="connsiteX10" fmla="*/ 482113 w 1609420"/>
                <a:gd name="connsiteY10" fmla="*/ 568855 h 789104"/>
                <a:gd name="connsiteX11" fmla="*/ 520213 w 1609420"/>
                <a:gd name="connsiteY11" fmla="*/ 504561 h 789104"/>
                <a:gd name="connsiteX12" fmla="*/ 589269 w 1609420"/>
                <a:gd name="connsiteY12" fmla="*/ 452173 h 789104"/>
                <a:gd name="connsiteX13" fmla="*/ 548788 w 1609420"/>
                <a:gd name="connsiteY13" fmla="*/ 368830 h 789104"/>
                <a:gd name="connsiteX14" fmla="*/ 524976 w 1609420"/>
                <a:gd name="connsiteY14" fmla="*/ 235480 h 789104"/>
                <a:gd name="connsiteX15" fmla="*/ 532119 w 1609420"/>
                <a:gd name="connsiteY15" fmla="*/ 152136 h 789104"/>
                <a:gd name="connsiteX16" fmla="*/ 534501 w 1609420"/>
                <a:gd name="connsiteY16" fmla="*/ 97367 h 789104"/>
                <a:gd name="connsiteX17" fmla="*/ 453538 w 1609420"/>
                <a:gd name="connsiteY17" fmla="*/ 173567 h 789104"/>
                <a:gd name="connsiteX18" fmla="*/ 377338 w 1609420"/>
                <a:gd name="connsiteY18" fmla="*/ 295011 h 789104"/>
                <a:gd name="connsiteX19" fmla="*/ 360669 w 1609420"/>
                <a:gd name="connsiteY19" fmla="*/ 402167 h 789104"/>
                <a:gd name="connsiteX20" fmla="*/ 317807 w 1609420"/>
                <a:gd name="connsiteY20" fmla="*/ 361686 h 789104"/>
                <a:gd name="connsiteX21" fmla="*/ 210651 w 1609420"/>
                <a:gd name="connsiteY21" fmla="*/ 283105 h 789104"/>
                <a:gd name="connsiteX22" fmla="*/ 82063 w 1609420"/>
                <a:gd name="connsiteY22" fmla="*/ 247386 h 789104"/>
                <a:gd name="connsiteX23" fmla="*/ 1101 w 1609420"/>
                <a:gd name="connsiteY23" fmla="*/ 254530 h 789104"/>
                <a:gd name="connsiteX24" fmla="*/ 46344 w 1609420"/>
                <a:gd name="connsiteY24" fmla="*/ 311680 h 789104"/>
                <a:gd name="connsiteX25" fmla="*/ 196649 w 1609420"/>
                <a:gd name="connsiteY25" fmla="*/ 417744 h 789104"/>
                <a:gd name="connsiteX26" fmla="*/ 393125 w 1609420"/>
                <a:gd name="connsiteY26" fmla="*/ 616595 h 789104"/>
                <a:gd name="connsiteX27" fmla="*/ 589033 w 1609420"/>
                <a:gd name="connsiteY27" fmla="*/ 738259 h 789104"/>
                <a:gd name="connsiteX28" fmla="*/ 825867 w 1609420"/>
                <a:gd name="connsiteY28" fmla="*/ 789074 h 789104"/>
                <a:gd name="connsiteX29" fmla="*/ 1059674 w 1609420"/>
                <a:gd name="connsiteY29" fmla="*/ 732347 h 789104"/>
                <a:gd name="connsiteX30" fmla="*/ 1211884 w 1609420"/>
                <a:gd name="connsiteY30" fmla="*/ 598403 h 789104"/>
                <a:gd name="connsiteX31" fmla="*/ 1300803 w 1609420"/>
                <a:gd name="connsiteY31" fmla="*/ 490655 h 789104"/>
                <a:gd name="connsiteX32" fmla="*/ 1389956 w 1609420"/>
                <a:gd name="connsiteY32" fmla="*/ 275422 h 789104"/>
                <a:gd name="connsiteX33" fmla="*/ 1602116 w 1609420"/>
                <a:gd name="connsiteY33" fmla="*/ 217112 h 789104"/>
                <a:gd name="connsiteX34" fmla="*/ 1185252 w 1609420"/>
                <a:gd name="connsiteY34" fmla="*/ 10 h 789104"/>
                <a:gd name="connsiteX35" fmla="*/ 1048376 w 1609420"/>
                <a:gd name="connsiteY35" fmla="*/ 64187 h 789104"/>
                <a:gd name="connsiteX36" fmla="*/ 960744 w 1609420"/>
                <a:gd name="connsiteY36" fmla="*/ 204523 h 789104"/>
                <a:gd name="connsiteX0" fmla="*/ 960744 w 1478606"/>
                <a:gd name="connsiteY0" fmla="*/ 204523 h 789104"/>
                <a:gd name="connsiteX1" fmla="*/ 962827 w 1478606"/>
                <a:gd name="connsiteY1" fmla="*/ 306087 h 789104"/>
                <a:gd name="connsiteX2" fmla="*/ 905482 w 1478606"/>
                <a:gd name="connsiteY2" fmla="*/ 452961 h 789104"/>
                <a:gd name="connsiteX3" fmla="*/ 830159 w 1478606"/>
                <a:gd name="connsiteY3" fmla="*/ 554790 h 789104"/>
                <a:gd name="connsiteX4" fmla="*/ 689282 w 1478606"/>
                <a:gd name="connsiteY4" fmla="*/ 564092 h 789104"/>
                <a:gd name="connsiteX5" fmla="*/ 648801 w 1478606"/>
                <a:gd name="connsiteY5" fmla="*/ 530755 h 789104"/>
                <a:gd name="connsiteX6" fmla="*/ 591651 w 1478606"/>
                <a:gd name="connsiteY6" fmla="*/ 575998 h 789104"/>
                <a:gd name="connsiteX7" fmla="*/ 629751 w 1478606"/>
                <a:gd name="connsiteY7" fmla="*/ 506942 h 789104"/>
                <a:gd name="connsiteX8" fmla="*/ 620226 w 1478606"/>
                <a:gd name="connsiteY8" fmla="*/ 483130 h 789104"/>
                <a:gd name="connsiteX9" fmla="*/ 539263 w 1478606"/>
                <a:gd name="connsiteY9" fmla="*/ 521230 h 789104"/>
                <a:gd name="connsiteX10" fmla="*/ 482113 w 1478606"/>
                <a:gd name="connsiteY10" fmla="*/ 568855 h 789104"/>
                <a:gd name="connsiteX11" fmla="*/ 520213 w 1478606"/>
                <a:gd name="connsiteY11" fmla="*/ 504561 h 789104"/>
                <a:gd name="connsiteX12" fmla="*/ 589269 w 1478606"/>
                <a:gd name="connsiteY12" fmla="*/ 452173 h 789104"/>
                <a:gd name="connsiteX13" fmla="*/ 548788 w 1478606"/>
                <a:gd name="connsiteY13" fmla="*/ 368830 h 789104"/>
                <a:gd name="connsiteX14" fmla="*/ 524976 w 1478606"/>
                <a:gd name="connsiteY14" fmla="*/ 235480 h 789104"/>
                <a:gd name="connsiteX15" fmla="*/ 532119 w 1478606"/>
                <a:gd name="connsiteY15" fmla="*/ 152136 h 789104"/>
                <a:gd name="connsiteX16" fmla="*/ 534501 w 1478606"/>
                <a:gd name="connsiteY16" fmla="*/ 97367 h 789104"/>
                <a:gd name="connsiteX17" fmla="*/ 453538 w 1478606"/>
                <a:gd name="connsiteY17" fmla="*/ 173567 h 789104"/>
                <a:gd name="connsiteX18" fmla="*/ 377338 w 1478606"/>
                <a:gd name="connsiteY18" fmla="*/ 295011 h 789104"/>
                <a:gd name="connsiteX19" fmla="*/ 360669 w 1478606"/>
                <a:gd name="connsiteY19" fmla="*/ 402167 h 789104"/>
                <a:gd name="connsiteX20" fmla="*/ 317807 w 1478606"/>
                <a:gd name="connsiteY20" fmla="*/ 361686 h 789104"/>
                <a:gd name="connsiteX21" fmla="*/ 210651 w 1478606"/>
                <a:gd name="connsiteY21" fmla="*/ 283105 h 789104"/>
                <a:gd name="connsiteX22" fmla="*/ 82063 w 1478606"/>
                <a:gd name="connsiteY22" fmla="*/ 247386 h 789104"/>
                <a:gd name="connsiteX23" fmla="*/ 1101 w 1478606"/>
                <a:gd name="connsiteY23" fmla="*/ 254530 h 789104"/>
                <a:gd name="connsiteX24" fmla="*/ 46344 w 1478606"/>
                <a:gd name="connsiteY24" fmla="*/ 311680 h 789104"/>
                <a:gd name="connsiteX25" fmla="*/ 196649 w 1478606"/>
                <a:gd name="connsiteY25" fmla="*/ 417744 h 789104"/>
                <a:gd name="connsiteX26" fmla="*/ 393125 w 1478606"/>
                <a:gd name="connsiteY26" fmla="*/ 616595 h 789104"/>
                <a:gd name="connsiteX27" fmla="*/ 589033 w 1478606"/>
                <a:gd name="connsiteY27" fmla="*/ 738259 h 789104"/>
                <a:gd name="connsiteX28" fmla="*/ 825867 w 1478606"/>
                <a:gd name="connsiteY28" fmla="*/ 789074 h 789104"/>
                <a:gd name="connsiteX29" fmla="*/ 1059674 w 1478606"/>
                <a:gd name="connsiteY29" fmla="*/ 732347 h 789104"/>
                <a:gd name="connsiteX30" fmla="*/ 1211884 w 1478606"/>
                <a:gd name="connsiteY30" fmla="*/ 598403 h 789104"/>
                <a:gd name="connsiteX31" fmla="*/ 1300803 w 1478606"/>
                <a:gd name="connsiteY31" fmla="*/ 490655 h 789104"/>
                <a:gd name="connsiteX32" fmla="*/ 1389956 w 1478606"/>
                <a:gd name="connsiteY32" fmla="*/ 275422 h 789104"/>
                <a:gd name="connsiteX33" fmla="*/ 1461829 w 1478606"/>
                <a:gd name="connsiteY33" fmla="*/ 151300 h 789104"/>
                <a:gd name="connsiteX34" fmla="*/ 1185252 w 1478606"/>
                <a:gd name="connsiteY34" fmla="*/ 10 h 789104"/>
                <a:gd name="connsiteX35" fmla="*/ 1048376 w 1478606"/>
                <a:gd name="connsiteY35" fmla="*/ 64187 h 789104"/>
                <a:gd name="connsiteX36" fmla="*/ 960744 w 1478606"/>
                <a:gd name="connsiteY36" fmla="*/ 204523 h 789104"/>
                <a:gd name="connsiteX0" fmla="*/ 960744 w 1478606"/>
                <a:gd name="connsiteY0" fmla="*/ 204523 h 789104"/>
                <a:gd name="connsiteX1" fmla="*/ 962827 w 1478606"/>
                <a:gd name="connsiteY1" fmla="*/ 306087 h 789104"/>
                <a:gd name="connsiteX2" fmla="*/ 905482 w 1478606"/>
                <a:gd name="connsiteY2" fmla="*/ 452961 h 789104"/>
                <a:gd name="connsiteX3" fmla="*/ 830159 w 1478606"/>
                <a:gd name="connsiteY3" fmla="*/ 554790 h 789104"/>
                <a:gd name="connsiteX4" fmla="*/ 689282 w 1478606"/>
                <a:gd name="connsiteY4" fmla="*/ 564092 h 789104"/>
                <a:gd name="connsiteX5" fmla="*/ 648801 w 1478606"/>
                <a:gd name="connsiteY5" fmla="*/ 530755 h 789104"/>
                <a:gd name="connsiteX6" fmla="*/ 591651 w 1478606"/>
                <a:gd name="connsiteY6" fmla="*/ 575998 h 789104"/>
                <a:gd name="connsiteX7" fmla="*/ 629751 w 1478606"/>
                <a:gd name="connsiteY7" fmla="*/ 506942 h 789104"/>
                <a:gd name="connsiteX8" fmla="*/ 620226 w 1478606"/>
                <a:gd name="connsiteY8" fmla="*/ 483130 h 789104"/>
                <a:gd name="connsiteX9" fmla="*/ 539263 w 1478606"/>
                <a:gd name="connsiteY9" fmla="*/ 521230 h 789104"/>
                <a:gd name="connsiteX10" fmla="*/ 482113 w 1478606"/>
                <a:gd name="connsiteY10" fmla="*/ 568855 h 789104"/>
                <a:gd name="connsiteX11" fmla="*/ 520213 w 1478606"/>
                <a:gd name="connsiteY11" fmla="*/ 504561 h 789104"/>
                <a:gd name="connsiteX12" fmla="*/ 589269 w 1478606"/>
                <a:gd name="connsiteY12" fmla="*/ 452173 h 789104"/>
                <a:gd name="connsiteX13" fmla="*/ 548788 w 1478606"/>
                <a:gd name="connsiteY13" fmla="*/ 368830 h 789104"/>
                <a:gd name="connsiteX14" fmla="*/ 524976 w 1478606"/>
                <a:gd name="connsiteY14" fmla="*/ 235480 h 789104"/>
                <a:gd name="connsiteX15" fmla="*/ 532119 w 1478606"/>
                <a:gd name="connsiteY15" fmla="*/ 152136 h 789104"/>
                <a:gd name="connsiteX16" fmla="*/ 524515 w 1478606"/>
                <a:gd name="connsiteY16" fmla="*/ 115836 h 789104"/>
                <a:gd name="connsiteX17" fmla="*/ 453538 w 1478606"/>
                <a:gd name="connsiteY17" fmla="*/ 173567 h 789104"/>
                <a:gd name="connsiteX18" fmla="*/ 377338 w 1478606"/>
                <a:gd name="connsiteY18" fmla="*/ 295011 h 789104"/>
                <a:gd name="connsiteX19" fmla="*/ 360669 w 1478606"/>
                <a:gd name="connsiteY19" fmla="*/ 402167 h 789104"/>
                <a:gd name="connsiteX20" fmla="*/ 317807 w 1478606"/>
                <a:gd name="connsiteY20" fmla="*/ 361686 h 789104"/>
                <a:gd name="connsiteX21" fmla="*/ 210651 w 1478606"/>
                <a:gd name="connsiteY21" fmla="*/ 283105 h 789104"/>
                <a:gd name="connsiteX22" fmla="*/ 82063 w 1478606"/>
                <a:gd name="connsiteY22" fmla="*/ 247386 h 789104"/>
                <a:gd name="connsiteX23" fmla="*/ 1101 w 1478606"/>
                <a:gd name="connsiteY23" fmla="*/ 254530 h 789104"/>
                <a:gd name="connsiteX24" fmla="*/ 46344 w 1478606"/>
                <a:gd name="connsiteY24" fmla="*/ 311680 h 789104"/>
                <a:gd name="connsiteX25" fmla="*/ 196649 w 1478606"/>
                <a:gd name="connsiteY25" fmla="*/ 417744 h 789104"/>
                <a:gd name="connsiteX26" fmla="*/ 393125 w 1478606"/>
                <a:gd name="connsiteY26" fmla="*/ 616595 h 789104"/>
                <a:gd name="connsiteX27" fmla="*/ 589033 w 1478606"/>
                <a:gd name="connsiteY27" fmla="*/ 738259 h 789104"/>
                <a:gd name="connsiteX28" fmla="*/ 825867 w 1478606"/>
                <a:gd name="connsiteY28" fmla="*/ 789074 h 789104"/>
                <a:gd name="connsiteX29" fmla="*/ 1059674 w 1478606"/>
                <a:gd name="connsiteY29" fmla="*/ 732347 h 789104"/>
                <a:gd name="connsiteX30" fmla="*/ 1211884 w 1478606"/>
                <a:gd name="connsiteY30" fmla="*/ 598403 h 789104"/>
                <a:gd name="connsiteX31" fmla="*/ 1300803 w 1478606"/>
                <a:gd name="connsiteY31" fmla="*/ 490655 h 789104"/>
                <a:gd name="connsiteX32" fmla="*/ 1389956 w 1478606"/>
                <a:gd name="connsiteY32" fmla="*/ 275422 h 789104"/>
                <a:gd name="connsiteX33" fmla="*/ 1461829 w 1478606"/>
                <a:gd name="connsiteY33" fmla="*/ 151300 h 789104"/>
                <a:gd name="connsiteX34" fmla="*/ 1185252 w 1478606"/>
                <a:gd name="connsiteY34" fmla="*/ 10 h 789104"/>
                <a:gd name="connsiteX35" fmla="*/ 1048376 w 1478606"/>
                <a:gd name="connsiteY35" fmla="*/ 64187 h 789104"/>
                <a:gd name="connsiteX36" fmla="*/ 960744 w 1478606"/>
                <a:gd name="connsiteY36" fmla="*/ 204523 h 789104"/>
                <a:gd name="connsiteX0" fmla="*/ 960744 w 1478606"/>
                <a:gd name="connsiteY0" fmla="*/ 204523 h 789104"/>
                <a:gd name="connsiteX1" fmla="*/ 962827 w 1478606"/>
                <a:gd name="connsiteY1" fmla="*/ 306087 h 789104"/>
                <a:gd name="connsiteX2" fmla="*/ 905482 w 1478606"/>
                <a:gd name="connsiteY2" fmla="*/ 452961 h 789104"/>
                <a:gd name="connsiteX3" fmla="*/ 830159 w 1478606"/>
                <a:gd name="connsiteY3" fmla="*/ 554790 h 789104"/>
                <a:gd name="connsiteX4" fmla="*/ 689282 w 1478606"/>
                <a:gd name="connsiteY4" fmla="*/ 564092 h 789104"/>
                <a:gd name="connsiteX5" fmla="*/ 648801 w 1478606"/>
                <a:gd name="connsiteY5" fmla="*/ 530755 h 789104"/>
                <a:gd name="connsiteX6" fmla="*/ 591651 w 1478606"/>
                <a:gd name="connsiteY6" fmla="*/ 575998 h 789104"/>
                <a:gd name="connsiteX7" fmla="*/ 629751 w 1478606"/>
                <a:gd name="connsiteY7" fmla="*/ 506942 h 789104"/>
                <a:gd name="connsiteX8" fmla="*/ 620226 w 1478606"/>
                <a:gd name="connsiteY8" fmla="*/ 483130 h 789104"/>
                <a:gd name="connsiteX9" fmla="*/ 539263 w 1478606"/>
                <a:gd name="connsiteY9" fmla="*/ 521230 h 789104"/>
                <a:gd name="connsiteX10" fmla="*/ 482113 w 1478606"/>
                <a:gd name="connsiteY10" fmla="*/ 568855 h 789104"/>
                <a:gd name="connsiteX11" fmla="*/ 520213 w 1478606"/>
                <a:gd name="connsiteY11" fmla="*/ 504561 h 789104"/>
                <a:gd name="connsiteX12" fmla="*/ 589269 w 1478606"/>
                <a:gd name="connsiteY12" fmla="*/ 452173 h 789104"/>
                <a:gd name="connsiteX13" fmla="*/ 548788 w 1478606"/>
                <a:gd name="connsiteY13" fmla="*/ 368830 h 789104"/>
                <a:gd name="connsiteX14" fmla="*/ 524976 w 1478606"/>
                <a:gd name="connsiteY14" fmla="*/ 235480 h 789104"/>
                <a:gd name="connsiteX15" fmla="*/ 532119 w 1478606"/>
                <a:gd name="connsiteY15" fmla="*/ 152136 h 789104"/>
                <a:gd name="connsiteX16" fmla="*/ 524515 w 1478606"/>
                <a:gd name="connsiteY16" fmla="*/ 115836 h 789104"/>
                <a:gd name="connsiteX17" fmla="*/ 453538 w 1478606"/>
                <a:gd name="connsiteY17" fmla="*/ 173567 h 789104"/>
                <a:gd name="connsiteX18" fmla="*/ 377338 w 1478606"/>
                <a:gd name="connsiteY18" fmla="*/ 295011 h 789104"/>
                <a:gd name="connsiteX19" fmla="*/ 360669 w 1478606"/>
                <a:gd name="connsiteY19" fmla="*/ 402167 h 789104"/>
                <a:gd name="connsiteX20" fmla="*/ 317807 w 1478606"/>
                <a:gd name="connsiteY20" fmla="*/ 361686 h 789104"/>
                <a:gd name="connsiteX21" fmla="*/ 210651 w 1478606"/>
                <a:gd name="connsiteY21" fmla="*/ 283105 h 789104"/>
                <a:gd name="connsiteX22" fmla="*/ 82063 w 1478606"/>
                <a:gd name="connsiteY22" fmla="*/ 247386 h 789104"/>
                <a:gd name="connsiteX23" fmla="*/ 1101 w 1478606"/>
                <a:gd name="connsiteY23" fmla="*/ 254530 h 789104"/>
                <a:gd name="connsiteX24" fmla="*/ 46344 w 1478606"/>
                <a:gd name="connsiteY24" fmla="*/ 311680 h 789104"/>
                <a:gd name="connsiteX25" fmla="*/ 196649 w 1478606"/>
                <a:gd name="connsiteY25" fmla="*/ 417744 h 789104"/>
                <a:gd name="connsiteX26" fmla="*/ 393125 w 1478606"/>
                <a:gd name="connsiteY26" fmla="*/ 616595 h 789104"/>
                <a:gd name="connsiteX27" fmla="*/ 589033 w 1478606"/>
                <a:gd name="connsiteY27" fmla="*/ 738259 h 789104"/>
                <a:gd name="connsiteX28" fmla="*/ 825867 w 1478606"/>
                <a:gd name="connsiteY28" fmla="*/ 789074 h 789104"/>
                <a:gd name="connsiteX29" fmla="*/ 1059674 w 1478606"/>
                <a:gd name="connsiteY29" fmla="*/ 732347 h 789104"/>
                <a:gd name="connsiteX30" fmla="*/ 1211884 w 1478606"/>
                <a:gd name="connsiteY30" fmla="*/ 598403 h 789104"/>
                <a:gd name="connsiteX31" fmla="*/ 1300803 w 1478606"/>
                <a:gd name="connsiteY31" fmla="*/ 490655 h 789104"/>
                <a:gd name="connsiteX32" fmla="*/ 1389956 w 1478606"/>
                <a:gd name="connsiteY32" fmla="*/ 275422 h 789104"/>
                <a:gd name="connsiteX33" fmla="*/ 1461829 w 1478606"/>
                <a:gd name="connsiteY33" fmla="*/ 151300 h 789104"/>
                <a:gd name="connsiteX34" fmla="*/ 1185252 w 1478606"/>
                <a:gd name="connsiteY34" fmla="*/ 10 h 789104"/>
                <a:gd name="connsiteX35" fmla="*/ 1048376 w 1478606"/>
                <a:gd name="connsiteY35" fmla="*/ 64187 h 789104"/>
                <a:gd name="connsiteX36" fmla="*/ 960744 w 1478606"/>
                <a:gd name="connsiteY36" fmla="*/ 204523 h 789104"/>
                <a:gd name="connsiteX0" fmla="*/ 960744 w 1478606"/>
                <a:gd name="connsiteY0" fmla="*/ 204523 h 789104"/>
                <a:gd name="connsiteX1" fmla="*/ 962827 w 1478606"/>
                <a:gd name="connsiteY1" fmla="*/ 306087 h 789104"/>
                <a:gd name="connsiteX2" fmla="*/ 905482 w 1478606"/>
                <a:gd name="connsiteY2" fmla="*/ 452961 h 789104"/>
                <a:gd name="connsiteX3" fmla="*/ 830159 w 1478606"/>
                <a:gd name="connsiteY3" fmla="*/ 554790 h 789104"/>
                <a:gd name="connsiteX4" fmla="*/ 689282 w 1478606"/>
                <a:gd name="connsiteY4" fmla="*/ 564092 h 789104"/>
                <a:gd name="connsiteX5" fmla="*/ 648801 w 1478606"/>
                <a:gd name="connsiteY5" fmla="*/ 530755 h 789104"/>
                <a:gd name="connsiteX6" fmla="*/ 591651 w 1478606"/>
                <a:gd name="connsiteY6" fmla="*/ 575998 h 789104"/>
                <a:gd name="connsiteX7" fmla="*/ 629751 w 1478606"/>
                <a:gd name="connsiteY7" fmla="*/ 506942 h 789104"/>
                <a:gd name="connsiteX8" fmla="*/ 620226 w 1478606"/>
                <a:gd name="connsiteY8" fmla="*/ 483130 h 789104"/>
                <a:gd name="connsiteX9" fmla="*/ 539263 w 1478606"/>
                <a:gd name="connsiteY9" fmla="*/ 521230 h 789104"/>
                <a:gd name="connsiteX10" fmla="*/ 482113 w 1478606"/>
                <a:gd name="connsiteY10" fmla="*/ 568855 h 789104"/>
                <a:gd name="connsiteX11" fmla="*/ 520213 w 1478606"/>
                <a:gd name="connsiteY11" fmla="*/ 504561 h 789104"/>
                <a:gd name="connsiteX12" fmla="*/ 589269 w 1478606"/>
                <a:gd name="connsiteY12" fmla="*/ 452173 h 789104"/>
                <a:gd name="connsiteX13" fmla="*/ 548788 w 1478606"/>
                <a:gd name="connsiteY13" fmla="*/ 368830 h 789104"/>
                <a:gd name="connsiteX14" fmla="*/ 502432 w 1478606"/>
                <a:gd name="connsiteY14" fmla="*/ 267356 h 789104"/>
                <a:gd name="connsiteX15" fmla="*/ 532119 w 1478606"/>
                <a:gd name="connsiteY15" fmla="*/ 152136 h 789104"/>
                <a:gd name="connsiteX16" fmla="*/ 524515 w 1478606"/>
                <a:gd name="connsiteY16" fmla="*/ 115836 h 789104"/>
                <a:gd name="connsiteX17" fmla="*/ 453538 w 1478606"/>
                <a:gd name="connsiteY17" fmla="*/ 173567 h 789104"/>
                <a:gd name="connsiteX18" fmla="*/ 377338 w 1478606"/>
                <a:gd name="connsiteY18" fmla="*/ 295011 h 789104"/>
                <a:gd name="connsiteX19" fmla="*/ 360669 w 1478606"/>
                <a:gd name="connsiteY19" fmla="*/ 402167 h 789104"/>
                <a:gd name="connsiteX20" fmla="*/ 317807 w 1478606"/>
                <a:gd name="connsiteY20" fmla="*/ 361686 h 789104"/>
                <a:gd name="connsiteX21" fmla="*/ 210651 w 1478606"/>
                <a:gd name="connsiteY21" fmla="*/ 283105 h 789104"/>
                <a:gd name="connsiteX22" fmla="*/ 82063 w 1478606"/>
                <a:gd name="connsiteY22" fmla="*/ 247386 h 789104"/>
                <a:gd name="connsiteX23" fmla="*/ 1101 w 1478606"/>
                <a:gd name="connsiteY23" fmla="*/ 254530 h 789104"/>
                <a:gd name="connsiteX24" fmla="*/ 46344 w 1478606"/>
                <a:gd name="connsiteY24" fmla="*/ 311680 h 789104"/>
                <a:gd name="connsiteX25" fmla="*/ 196649 w 1478606"/>
                <a:gd name="connsiteY25" fmla="*/ 417744 h 789104"/>
                <a:gd name="connsiteX26" fmla="*/ 393125 w 1478606"/>
                <a:gd name="connsiteY26" fmla="*/ 616595 h 789104"/>
                <a:gd name="connsiteX27" fmla="*/ 589033 w 1478606"/>
                <a:gd name="connsiteY27" fmla="*/ 738259 h 789104"/>
                <a:gd name="connsiteX28" fmla="*/ 825867 w 1478606"/>
                <a:gd name="connsiteY28" fmla="*/ 789074 h 789104"/>
                <a:gd name="connsiteX29" fmla="*/ 1059674 w 1478606"/>
                <a:gd name="connsiteY29" fmla="*/ 732347 h 789104"/>
                <a:gd name="connsiteX30" fmla="*/ 1211884 w 1478606"/>
                <a:gd name="connsiteY30" fmla="*/ 598403 h 789104"/>
                <a:gd name="connsiteX31" fmla="*/ 1300803 w 1478606"/>
                <a:gd name="connsiteY31" fmla="*/ 490655 h 789104"/>
                <a:gd name="connsiteX32" fmla="*/ 1389956 w 1478606"/>
                <a:gd name="connsiteY32" fmla="*/ 275422 h 789104"/>
                <a:gd name="connsiteX33" fmla="*/ 1461829 w 1478606"/>
                <a:gd name="connsiteY33" fmla="*/ 151300 h 789104"/>
                <a:gd name="connsiteX34" fmla="*/ 1185252 w 1478606"/>
                <a:gd name="connsiteY34" fmla="*/ 10 h 789104"/>
                <a:gd name="connsiteX35" fmla="*/ 1048376 w 1478606"/>
                <a:gd name="connsiteY35" fmla="*/ 64187 h 789104"/>
                <a:gd name="connsiteX36" fmla="*/ 960744 w 1478606"/>
                <a:gd name="connsiteY36" fmla="*/ 204523 h 789104"/>
                <a:gd name="connsiteX0" fmla="*/ 960744 w 1478606"/>
                <a:gd name="connsiteY0" fmla="*/ 204523 h 789104"/>
                <a:gd name="connsiteX1" fmla="*/ 962827 w 1478606"/>
                <a:gd name="connsiteY1" fmla="*/ 306087 h 789104"/>
                <a:gd name="connsiteX2" fmla="*/ 905482 w 1478606"/>
                <a:gd name="connsiteY2" fmla="*/ 452961 h 789104"/>
                <a:gd name="connsiteX3" fmla="*/ 830159 w 1478606"/>
                <a:gd name="connsiteY3" fmla="*/ 554790 h 789104"/>
                <a:gd name="connsiteX4" fmla="*/ 689282 w 1478606"/>
                <a:gd name="connsiteY4" fmla="*/ 564092 h 789104"/>
                <a:gd name="connsiteX5" fmla="*/ 648801 w 1478606"/>
                <a:gd name="connsiteY5" fmla="*/ 530755 h 789104"/>
                <a:gd name="connsiteX6" fmla="*/ 591651 w 1478606"/>
                <a:gd name="connsiteY6" fmla="*/ 575998 h 789104"/>
                <a:gd name="connsiteX7" fmla="*/ 629751 w 1478606"/>
                <a:gd name="connsiteY7" fmla="*/ 506942 h 789104"/>
                <a:gd name="connsiteX8" fmla="*/ 620226 w 1478606"/>
                <a:gd name="connsiteY8" fmla="*/ 483130 h 789104"/>
                <a:gd name="connsiteX9" fmla="*/ 539263 w 1478606"/>
                <a:gd name="connsiteY9" fmla="*/ 521230 h 789104"/>
                <a:gd name="connsiteX10" fmla="*/ 482113 w 1478606"/>
                <a:gd name="connsiteY10" fmla="*/ 568855 h 789104"/>
                <a:gd name="connsiteX11" fmla="*/ 520213 w 1478606"/>
                <a:gd name="connsiteY11" fmla="*/ 504561 h 789104"/>
                <a:gd name="connsiteX12" fmla="*/ 589269 w 1478606"/>
                <a:gd name="connsiteY12" fmla="*/ 452173 h 789104"/>
                <a:gd name="connsiteX13" fmla="*/ 531085 w 1478606"/>
                <a:gd name="connsiteY13" fmla="*/ 372110 h 789104"/>
                <a:gd name="connsiteX14" fmla="*/ 502432 w 1478606"/>
                <a:gd name="connsiteY14" fmla="*/ 267356 h 789104"/>
                <a:gd name="connsiteX15" fmla="*/ 532119 w 1478606"/>
                <a:gd name="connsiteY15" fmla="*/ 152136 h 789104"/>
                <a:gd name="connsiteX16" fmla="*/ 524515 w 1478606"/>
                <a:gd name="connsiteY16" fmla="*/ 115836 h 789104"/>
                <a:gd name="connsiteX17" fmla="*/ 453538 w 1478606"/>
                <a:gd name="connsiteY17" fmla="*/ 173567 h 789104"/>
                <a:gd name="connsiteX18" fmla="*/ 377338 w 1478606"/>
                <a:gd name="connsiteY18" fmla="*/ 295011 h 789104"/>
                <a:gd name="connsiteX19" fmla="*/ 360669 w 1478606"/>
                <a:gd name="connsiteY19" fmla="*/ 402167 h 789104"/>
                <a:gd name="connsiteX20" fmla="*/ 317807 w 1478606"/>
                <a:gd name="connsiteY20" fmla="*/ 361686 h 789104"/>
                <a:gd name="connsiteX21" fmla="*/ 210651 w 1478606"/>
                <a:gd name="connsiteY21" fmla="*/ 283105 h 789104"/>
                <a:gd name="connsiteX22" fmla="*/ 82063 w 1478606"/>
                <a:gd name="connsiteY22" fmla="*/ 247386 h 789104"/>
                <a:gd name="connsiteX23" fmla="*/ 1101 w 1478606"/>
                <a:gd name="connsiteY23" fmla="*/ 254530 h 789104"/>
                <a:gd name="connsiteX24" fmla="*/ 46344 w 1478606"/>
                <a:gd name="connsiteY24" fmla="*/ 311680 h 789104"/>
                <a:gd name="connsiteX25" fmla="*/ 196649 w 1478606"/>
                <a:gd name="connsiteY25" fmla="*/ 417744 h 789104"/>
                <a:gd name="connsiteX26" fmla="*/ 393125 w 1478606"/>
                <a:gd name="connsiteY26" fmla="*/ 616595 h 789104"/>
                <a:gd name="connsiteX27" fmla="*/ 589033 w 1478606"/>
                <a:gd name="connsiteY27" fmla="*/ 738259 h 789104"/>
                <a:gd name="connsiteX28" fmla="*/ 825867 w 1478606"/>
                <a:gd name="connsiteY28" fmla="*/ 789074 h 789104"/>
                <a:gd name="connsiteX29" fmla="*/ 1059674 w 1478606"/>
                <a:gd name="connsiteY29" fmla="*/ 732347 h 789104"/>
                <a:gd name="connsiteX30" fmla="*/ 1211884 w 1478606"/>
                <a:gd name="connsiteY30" fmla="*/ 598403 h 789104"/>
                <a:gd name="connsiteX31" fmla="*/ 1300803 w 1478606"/>
                <a:gd name="connsiteY31" fmla="*/ 490655 h 789104"/>
                <a:gd name="connsiteX32" fmla="*/ 1389956 w 1478606"/>
                <a:gd name="connsiteY32" fmla="*/ 275422 h 789104"/>
                <a:gd name="connsiteX33" fmla="*/ 1461829 w 1478606"/>
                <a:gd name="connsiteY33" fmla="*/ 151300 h 789104"/>
                <a:gd name="connsiteX34" fmla="*/ 1185252 w 1478606"/>
                <a:gd name="connsiteY34" fmla="*/ 10 h 789104"/>
                <a:gd name="connsiteX35" fmla="*/ 1048376 w 1478606"/>
                <a:gd name="connsiteY35" fmla="*/ 64187 h 789104"/>
                <a:gd name="connsiteX36" fmla="*/ 960744 w 1478606"/>
                <a:gd name="connsiteY36" fmla="*/ 204523 h 789104"/>
                <a:gd name="connsiteX0" fmla="*/ 960744 w 1478606"/>
                <a:gd name="connsiteY0" fmla="*/ 204523 h 789104"/>
                <a:gd name="connsiteX1" fmla="*/ 962827 w 1478606"/>
                <a:gd name="connsiteY1" fmla="*/ 306087 h 789104"/>
                <a:gd name="connsiteX2" fmla="*/ 905482 w 1478606"/>
                <a:gd name="connsiteY2" fmla="*/ 452961 h 789104"/>
                <a:gd name="connsiteX3" fmla="*/ 830159 w 1478606"/>
                <a:gd name="connsiteY3" fmla="*/ 554790 h 789104"/>
                <a:gd name="connsiteX4" fmla="*/ 689282 w 1478606"/>
                <a:gd name="connsiteY4" fmla="*/ 564092 h 789104"/>
                <a:gd name="connsiteX5" fmla="*/ 648801 w 1478606"/>
                <a:gd name="connsiteY5" fmla="*/ 530755 h 789104"/>
                <a:gd name="connsiteX6" fmla="*/ 591651 w 1478606"/>
                <a:gd name="connsiteY6" fmla="*/ 575998 h 789104"/>
                <a:gd name="connsiteX7" fmla="*/ 629751 w 1478606"/>
                <a:gd name="connsiteY7" fmla="*/ 506942 h 789104"/>
                <a:gd name="connsiteX8" fmla="*/ 620226 w 1478606"/>
                <a:gd name="connsiteY8" fmla="*/ 483130 h 789104"/>
                <a:gd name="connsiteX9" fmla="*/ 539263 w 1478606"/>
                <a:gd name="connsiteY9" fmla="*/ 521230 h 789104"/>
                <a:gd name="connsiteX10" fmla="*/ 482113 w 1478606"/>
                <a:gd name="connsiteY10" fmla="*/ 568855 h 789104"/>
                <a:gd name="connsiteX11" fmla="*/ 520213 w 1478606"/>
                <a:gd name="connsiteY11" fmla="*/ 504561 h 789104"/>
                <a:gd name="connsiteX12" fmla="*/ 589269 w 1478606"/>
                <a:gd name="connsiteY12" fmla="*/ 452173 h 789104"/>
                <a:gd name="connsiteX13" fmla="*/ 531085 w 1478606"/>
                <a:gd name="connsiteY13" fmla="*/ 372110 h 789104"/>
                <a:gd name="connsiteX14" fmla="*/ 502432 w 1478606"/>
                <a:gd name="connsiteY14" fmla="*/ 267356 h 789104"/>
                <a:gd name="connsiteX15" fmla="*/ 532119 w 1478606"/>
                <a:gd name="connsiteY15" fmla="*/ 152136 h 789104"/>
                <a:gd name="connsiteX16" fmla="*/ 524515 w 1478606"/>
                <a:gd name="connsiteY16" fmla="*/ 115836 h 789104"/>
                <a:gd name="connsiteX17" fmla="*/ 453538 w 1478606"/>
                <a:gd name="connsiteY17" fmla="*/ 173567 h 789104"/>
                <a:gd name="connsiteX18" fmla="*/ 377338 w 1478606"/>
                <a:gd name="connsiteY18" fmla="*/ 295011 h 789104"/>
                <a:gd name="connsiteX19" fmla="*/ 360669 w 1478606"/>
                <a:gd name="connsiteY19" fmla="*/ 402167 h 789104"/>
                <a:gd name="connsiteX20" fmla="*/ 317807 w 1478606"/>
                <a:gd name="connsiteY20" fmla="*/ 361686 h 789104"/>
                <a:gd name="connsiteX21" fmla="*/ 210651 w 1478606"/>
                <a:gd name="connsiteY21" fmla="*/ 283105 h 789104"/>
                <a:gd name="connsiteX22" fmla="*/ 82063 w 1478606"/>
                <a:gd name="connsiteY22" fmla="*/ 247386 h 789104"/>
                <a:gd name="connsiteX23" fmla="*/ 1101 w 1478606"/>
                <a:gd name="connsiteY23" fmla="*/ 254530 h 789104"/>
                <a:gd name="connsiteX24" fmla="*/ 46344 w 1478606"/>
                <a:gd name="connsiteY24" fmla="*/ 311680 h 789104"/>
                <a:gd name="connsiteX25" fmla="*/ 196649 w 1478606"/>
                <a:gd name="connsiteY25" fmla="*/ 417744 h 789104"/>
                <a:gd name="connsiteX26" fmla="*/ 393125 w 1478606"/>
                <a:gd name="connsiteY26" fmla="*/ 616595 h 789104"/>
                <a:gd name="connsiteX27" fmla="*/ 589033 w 1478606"/>
                <a:gd name="connsiteY27" fmla="*/ 738259 h 789104"/>
                <a:gd name="connsiteX28" fmla="*/ 825867 w 1478606"/>
                <a:gd name="connsiteY28" fmla="*/ 789074 h 789104"/>
                <a:gd name="connsiteX29" fmla="*/ 1059674 w 1478606"/>
                <a:gd name="connsiteY29" fmla="*/ 732347 h 789104"/>
                <a:gd name="connsiteX30" fmla="*/ 1211884 w 1478606"/>
                <a:gd name="connsiteY30" fmla="*/ 598403 h 789104"/>
                <a:gd name="connsiteX31" fmla="*/ 1300803 w 1478606"/>
                <a:gd name="connsiteY31" fmla="*/ 490655 h 789104"/>
                <a:gd name="connsiteX32" fmla="*/ 1389956 w 1478606"/>
                <a:gd name="connsiteY32" fmla="*/ 275422 h 789104"/>
                <a:gd name="connsiteX33" fmla="*/ 1461829 w 1478606"/>
                <a:gd name="connsiteY33" fmla="*/ 151300 h 789104"/>
                <a:gd name="connsiteX34" fmla="*/ 1185252 w 1478606"/>
                <a:gd name="connsiteY34" fmla="*/ 10 h 789104"/>
                <a:gd name="connsiteX35" fmla="*/ 1048376 w 1478606"/>
                <a:gd name="connsiteY35" fmla="*/ 64187 h 789104"/>
                <a:gd name="connsiteX36" fmla="*/ 960744 w 1478606"/>
                <a:gd name="connsiteY36" fmla="*/ 204523 h 789104"/>
                <a:gd name="connsiteX0" fmla="*/ 960744 w 1389956"/>
                <a:gd name="connsiteY0" fmla="*/ 214630 h 799211"/>
                <a:gd name="connsiteX1" fmla="*/ 962827 w 1389956"/>
                <a:gd name="connsiteY1" fmla="*/ 316194 h 799211"/>
                <a:gd name="connsiteX2" fmla="*/ 905482 w 1389956"/>
                <a:gd name="connsiteY2" fmla="*/ 463068 h 799211"/>
                <a:gd name="connsiteX3" fmla="*/ 830159 w 1389956"/>
                <a:gd name="connsiteY3" fmla="*/ 564897 h 799211"/>
                <a:gd name="connsiteX4" fmla="*/ 689282 w 1389956"/>
                <a:gd name="connsiteY4" fmla="*/ 574199 h 799211"/>
                <a:gd name="connsiteX5" fmla="*/ 648801 w 1389956"/>
                <a:gd name="connsiteY5" fmla="*/ 540862 h 799211"/>
                <a:gd name="connsiteX6" fmla="*/ 591651 w 1389956"/>
                <a:gd name="connsiteY6" fmla="*/ 586105 h 799211"/>
                <a:gd name="connsiteX7" fmla="*/ 629751 w 1389956"/>
                <a:gd name="connsiteY7" fmla="*/ 517049 h 799211"/>
                <a:gd name="connsiteX8" fmla="*/ 620226 w 1389956"/>
                <a:gd name="connsiteY8" fmla="*/ 493237 h 799211"/>
                <a:gd name="connsiteX9" fmla="*/ 539263 w 1389956"/>
                <a:gd name="connsiteY9" fmla="*/ 531337 h 799211"/>
                <a:gd name="connsiteX10" fmla="*/ 482113 w 1389956"/>
                <a:gd name="connsiteY10" fmla="*/ 578962 h 799211"/>
                <a:gd name="connsiteX11" fmla="*/ 520213 w 1389956"/>
                <a:gd name="connsiteY11" fmla="*/ 514668 h 799211"/>
                <a:gd name="connsiteX12" fmla="*/ 589269 w 1389956"/>
                <a:gd name="connsiteY12" fmla="*/ 462280 h 799211"/>
                <a:gd name="connsiteX13" fmla="*/ 531085 w 1389956"/>
                <a:gd name="connsiteY13" fmla="*/ 382217 h 799211"/>
                <a:gd name="connsiteX14" fmla="*/ 502432 w 1389956"/>
                <a:gd name="connsiteY14" fmla="*/ 277463 h 799211"/>
                <a:gd name="connsiteX15" fmla="*/ 532119 w 1389956"/>
                <a:gd name="connsiteY15" fmla="*/ 162243 h 799211"/>
                <a:gd name="connsiteX16" fmla="*/ 524515 w 1389956"/>
                <a:gd name="connsiteY16" fmla="*/ 125943 h 799211"/>
                <a:gd name="connsiteX17" fmla="*/ 453538 w 1389956"/>
                <a:gd name="connsiteY17" fmla="*/ 183674 h 799211"/>
                <a:gd name="connsiteX18" fmla="*/ 377338 w 1389956"/>
                <a:gd name="connsiteY18" fmla="*/ 305118 h 799211"/>
                <a:gd name="connsiteX19" fmla="*/ 360669 w 1389956"/>
                <a:gd name="connsiteY19" fmla="*/ 412274 h 799211"/>
                <a:gd name="connsiteX20" fmla="*/ 317807 w 1389956"/>
                <a:gd name="connsiteY20" fmla="*/ 371793 h 799211"/>
                <a:gd name="connsiteX21" fmla="*/ 210651 w 1389956"/>
                <a:gd name="connsiteY21" fmla="*/ 293212 h 799211"/>
                <a:gd name="connsiteX22" fmla="*/ 82063 w 1389956"/>
                <a:gd name="connsiteY22" fmla="*/ 257493 h 799211"/>
                <a:gd name="connsiteX23" fmla="*/ 1101 w 1389956"/>
                <a:gd name="connsiteY23" fmla="*/ 264637 h 799211"/>
                <a:gd name="connsiteX24" fmla="*/ 46344 w 1389956"/>
                <a:gd name="connsiteY24" fmla="*/ 321787 h 799211"/>
                <a:gd name="connsiteX25" fmla="*/ 196649 w 1389956"/>
                <a:gd name="connsiteY25" fmla="*/ 427851 h 799211"/>
                <a:gd name="connsiteX26" fmla="*/ 393125 w 1389956"/>
                <a:gd name="connsiteY26" fmla="*/ 626702 h 799211"/>
                <a:gd name="connsiteX27" fmla="*/ 589033 w 1389956"/>
                <a:gd name="connsiteY27" fmla="*/ 748366 h 799211"/>
                <a:gd name="connsiteX28" fmla="*/ 825867 w 1389956"/>
                <a:gd name="connsiteY28" fmla="*/ 799181 h 799211"/>
                <a:gd name="connsiteX29" fmla="*/ 1059674 w 1389956"/>
                <a:gd name="connsiteY29" fmla="*/ 742454 h 799211"/>
                <a:gd name="connsiteX30" fmla="*/ 1211884 w 1389956"/>
                <a:gd name="connsiteY30" fmla="*/ 608510 h 799211"/>
                <a:gd name="connsiteX31" fmla="*/ 1300803 w 1389956"/>
                <a:gd name="connsiteY31" fmla="*/ 500762 h 799211"/>
                <a:gd name="connsiteX32" fmla="*/ 1389956 w 1389956"/>
                <a:gd name="connsiteY32" fmla="*/ 285529 h 799211"/>
                <a:gd name="connsiteX33" fmla="*/ 1185252 w 1389956"/>
                <a:gd name="connsiteY33" fmla="*/ 10117 h 799211"/>
                <a:gd name="connsiteX34" fmla="*/ 1048376 w 1389956"/>
                <a:gd name="connsiteY34" fmla="*/ 74294 h 799211"/>
                <a:gd name="connsiteX35" fmla="*/ 960744 w 1389956"/>
                <a:gd name="connsiteY35" fmla="*/ 214630 h 799211"/>
                <a:gd name="connsiteX0" fmla="*/ 960744 w 1301063"/>
                <a:gd name="connsiteY0" fmla="*/ 229264 h 813845"/>
                <a:gd name="connsiteX1" fmla="*/ 962827 w 1301063"/>
                <a:gd name="connsiteY1" fmla="*/ 330828 h 813845"/>
                <a:gd name="connsiteX2" fmla="*/ 905482 w 1301063"/>
                <a:gd name="connsiteY2" fmla="*/ 477702 h 813845"/>
                <a:gd name="connsiteX3" fmla="*/ 830159 w 1301063"/>
                <a:gd name="connsiteY3" fmla="*/ 579531 h 813845"/>
                <a:gd name="connsiteX4" fmla="*/ 689282 w 1301063"/>
                <a:gd name="connsiteY4" fmla="*/ 588833 h 813845"/>
                <a:gd name="connsiteX5" fmla="*/ 648801 w 1301063"/>
                <a:gd name="connsiteY5" fmla="*/ 555496 h 813845"/>
                <a:gd name="connsiteX6" fmla="*/ 591651 w 1301063"/>
                <a:gd name="connsiteY6" fmla="*/ 600739 h 813845"/>
                <a:gd name="connsiteX7" fmla="*/ 629751 w 1301063"/>
                <a:gd name="connsiteY7" fmla="*/ 531683 h 813845"/>
                <a:gd name="connsiteX8" fmla="*/ 620226 w 1301063"/>
                <a:gd name="connsiteY8" fmla="*/ 507871 h 813845"/>
                <a:gd name="connsiteX9" fmla="*/ 539263 w 1301063"/>
                <a:gd name="connsiteY9" fmla="*/ 545971 h 813845"/>
                <a:gd name="connsiteX10" fmla="*/ 482113 w 1301063"/>
                <a:gd name="connsiteY10" fmla="*/ 593596 h 813845"/>
                <a:gd name="connsiteX11" fmla="*/ 520213 w 1301063"/>
                <a:gd name="connsiteY11" fmla="*/ 529302 h 813845"/>
                <a:gd name="connsiteX12" fmla="*/ 589269 w 1301063"/>
                <a:gd name="connsiteY12" fmla="*/ 476914 h 813845"/>
                <a:gd name="connsiteX13" fmla="*/ 531085 w 1301063"/>
                <a:gd name="connsiteY13" fmla="*/ 396851 h 813845"/>
                <a:gd name="connsiteX14" fmla="*/ 502432 w 1301063"/>
                <a:gd name="connsiteY14" fmla="*/ 292097 h 813845"/>
                <a:gd name="connsiteX15" fmla="*/ 532119 w 1301063"/>
                <a:gd name="connsiteY15" fmla="*/ 176877 h 813845"/>
                <a:gd name="connsiteX16" fmla="*/ 524515 w 1301063"/>
                <a:gd name="connsiteY16" fmla="*/ 140577 h 813845"/>
                <a:gd name="connsiteX17" fmla="*/ 453538 w 1301063"/>
                <a:gd name="connsiteY17" fmla="*/ 198308 h 813845"/>
                <a:gd name="connsiteX18" fmla="*/ 377338 w 1301063"/>
                <a:gd name="connsiteY18" fmla="*/ 319752 h 813845"/>
                <a:gd name="connsiteX19" fmla="*/ 360669 w 1301063"/>
                <a:gd name="connsiteY19" fmla="*/ 426908 h 813845"/>
                <a:gd name="connsiteX20" fmla="*/ 317807 w 1301063"/>
                <a:gd name="connsiteY20" fmla="*/ 386427 h 813845"/>
                <a:gd name="connsiteX21" fmla="*/ 210651 w 1301063"/>
                <a:gd name="connsiteY21" fmla="*/ 307846 h 813845"/>
                <a:gd name="connsiteX22" fmla="*/ 82063 w 1301063"/>
                <a:gd name="connsiteY22" fmla="*/ 272127 h 813845"/>
                <a:gd name="connsiteX23" fmla="*/ 1101 w 1301063"/>
                <a:gd name="connsiteY23" fmla="*/ 279271 h 813845"/>
                <a:gd name="connsiteX24" fmla="*/ 46344 w 1301063"/>
                <a:gd name="connsiteY24" fmla="*/ 336421 h 813845"/>
                <a:gd name="connsiteX25" fmla="*/ 196649 w 1301063"/>
                <a:gd name="connsiteY25" fmla="*/ 442485 h 813845"/>
                <a:gd name="connsiteX26" fmla="*/ 393125 w 1301063"/>
                <a:gd name="connsiteY26" fmla="*/ 641336 h 813845"/>
                <a:gd name="connsiteX27" fmla="*/ 589033 w 1301063"/>
                <a:gd name="connsiteY27" fmla="*/ 763000 h 813845"/>
                <a:gd name="connsiteX28" fmla="*/ 825867 w 1301063"/>
                <a:gd name="connsiteY28" fmla="*/ 813815 h 813845"/>
                <a:gd name="connsiteX29" fmla="*/ 1059674 w 1301063"/>
                <a:gd name="connsiteY29" fmla="*/ 757088 h 813845"/>
                <a:gd name="connsiteX30" fmla="*/ 1211884 w 1301063"/>
                <a:gd name="connsiteY30" fmla="*/ 623144 h 813845"/>
                <a:gd name="connsiteX31" fmla="*/ 1300803 w 1301063"/>
                <a:gd name="connsiteY31" fmla="*/ 515396 h 813845"/>
                <a:gd name="connsiteX32" fmla="*/ 1185252 w 1301063"/>
                <a:gd name="connsiteY32" fmla="*/ 24751 h 813845"/>
                <a:gd name="connsiteX33" fmla="*/ 1048376 w 1301063"/>
                <a:gd name="connsiteY33" fmla="*/ 88928 h 813845"/>
                <a:gd name="connsiteX34" fmla="*/ 960744 w 1301063"/>
                <a:gd name="connsiteY34" fmla="*/ 229264 h 813845"/>
                <a:gd name="connsiteX0" fmla="*/ 960744 w 1220524"/>
                <a:gd name="connsiteY0" fmla="*/ 236900 h 821481"/>
                <a:gd name="connsiteX1" fmla="*/ 962827 w 1220524"/>
                <a:gd name="connsiteY1" fmla="*/ 338464 h 821481"/>
                <a:gd name="connsiteX2" fmla="*/ 905482 w 1220524"/>
                <a:gd name="connsiteY2" fmla="*/ 485338 h 821481"/>
                <a:gd name="connsiteX3" fmla="*/ 830159 w 1220524"/>
                <a:gd name="connsiteY3" fmla="*/ 587167 h 821481"/>
                <a:gd name="connsiteX4" fmla="*/ 689282 w 1220524"/>
                <a:gd name="connsiteY4" fmla="*/ 596469 h 821481"/>
                <a:gd name="connsiteX5" fmla="*/ 648801 w 1220524"/>
                <a:gd name="connsiteY5" fmla="*/ 563132 h 821481"/>
                <a:gd name="connsiteX6" fmla="*/ 591651 w 1220524"/>
                <a:gd name="connsiteY6" fmla="*/ 608375 h 821481"/>
                <a:gd name="connsiteX7" fmla="*/ 629751 w 1220524"/>
                <a:gd name="connsiteY7" fmla="*/ 539319 h 821481"/>
                <a:gd name="connsiteX8" fmla="*/ 620226 w 1220524"/>
                <a:gd name="connsiteY8" fmla="*/ 515507 h 821481"/>
                <a:gd name="connsiteX9" fmla="*/ 539263 w 1220524"/>
                <a:gd name="connsiteY9" fmla="*/ 553607 h 821481"/>
                <a:gd name="connsiteX10" fmla="*/ 482113 w 1220524"/>
                <a:gd name="connsiteY10" fmla="*/ 601232 h 821481"/>
                <a:gd name="connsiteX11" fmla="*/ 520213 w 1220524"/>
                <a:gd name="connsiteY11" fmla="*/ 536938 h 821481"/>
                <a:gd name="connsiteX12" fmla="*/ 589269 w 1220524"/>
                <a:gd name="connsiteY12" fmla="*/ 484550 h 821481"/>
                <a:gd name="connsiteX13" fmla="*/ 531085 w 1220524"/>
                <a:gd name="connsiteY13" fmla="*/ 404487 h 821481"/>
                <a:gd name="connsiteX14" fmla="*/ 502432 w 1220524"/>
                <a:gd name="connsiteY14" fmla="*/ 299733 h 821481"/>
                <a:gd name="connsiteX15" fmla="*/ 532119 w 1220524"/>
                <a:gd name="connsiteY15" fmla="*/ 184513 h 821481"/>
                <a:gd name="connsiteX16" fmla="*/ 524515 w 1220524"/>
                <a:gd name="connsiteY16" fmla="*/ 148213 h 821481"/>
                <a:gd name="connsiteX17" fmla="*/ 453538 w 1220524"/>
                <a:gd name="connsiteY17" fmla="*/ 205944 h 821481"/>
                <a:gd name="connsiteX18" fmla="*/ 377338 w 1220524"/>
                <a:gd name="connsiteY18" fmla="*/ 327388 h 821481"/>
                <a:gd name="connsiteX19" fmla="*/ 360669 w 1220524"/>
                <a:gd name="connsiteY19" fmla="*/ 434544 h 821481"/>
                <a:gd name="connsiteX20" fmla="*/ 317807 w 1220524"/>
                <a:gd name="connsiteY20" fmla="*/ 394063 h 821481"/>
                <a:gd name="connsiteX21" fmla="*/ 210651 w 1220524"/>
                <a:gd name="connsiteY21" fmla="*/ 315482 h 821481"/>
                <a:gd name="connsiteX22" fmla="*/ 82063 w 1220524"/>
                <a:gd name="connsiteY22" fmla="*/ 279763 h 821481"/>
                <a:gd name="connsiteX23" fmla="*/ 1101 w 1220524"/>
                <a:gd name="connsiteY23" fmla="*/ 286907 h 821481"/>
                <a:gd name="connsiteX24" fmla="*/ 46344 w 1220524"/>
                <a:gd name="connsiteY24" fmla="*/ 344057 h 821481"/>
                <a:gd name="connsiteX25" fmla="*/ 196649 w 1220524"/>
                <a:gd name="connsiteY25" fmla="*/ 450121 h 821481"/>
                <a:gd name="connsiteX26" fmla="*/ 393125 w 1220524"/>
                <a:gd name="connsiteY26" fmla="*/ 648972 h 821481"/>
                <a:gd name="connsiteX27" fmla="*/ 589033 w 1220524"/>
                <a:gd name="connsiteY27" fmla="*/ 770636 h 821481"/>
                <a:gd name="connsiteX28" fmla="*/ 825867 w 1220524"/>
                <a:gd name="connsiteY28" fmla="*/ 821451 h 821481"/>
                <a:gd name="connsiteX29" fmla="*/ 1059674 w 1220524"/>
                <a:gd name="connsiteY29" fmla="*/ 764724 h 821481"/>
                <a:gd name="connsiteX30" fmla="*/ 1211884 w 1220524"/>
                <a:gd name="connsiteY30" fmla="*/ 630780 h 821481"/>
                <a:gd name="connsiteX31" fmla="*/ 1185252 w 1220524"/>
                <a:gd name="connsiteY31" fmla="*/ 32387 h 821481"/>
                <a:gd name="connsiteX32" fmla="*/ 1048376 w 1220524"/>
                <a:gd name="connsiteY32" fmla="*/ 96564 h 821481"/>
                <a:gd name="connsiteX33" fmla="*/ 960744 w 1220524"/>
                <a:gd name="connsiteY33" fmla="*/ 236900 h 821481"/>
                <a:gd name="connsiteX0" fmla="*/ 960744 w 1211913"/>
                <a:gd name="connsiteY0" fmla="*/ 155546 h 740127"/>
                <a:gd name="connsiteX1" fmla="*/ 962827 w 1211913"/>
                <a:gd name="connsiteY1" fmla="*/ 257110 h 740127"/>
                <a:gd name="connsiteX2" fmla="*/ 905482 w 1211913"/>
                <a:gd name="connsiteY2" fmla="*/ 403984 h 740127"/>
                <a:gd name="connsiteX3" fmla="*/ 830159 w 1211913"/>
                <a:gd name="connsiteY3" fmla="*/ 505813 h 740127"/>
                <a:gd name="connsiteX4" fmla="*/ 689282 w 1211913"/>
                <a:gd name="connsiteY4" fmla="*/ 515115 h 740127"/>
                <a:gd name="connsiteX5" fmla="*/ 648801 w 1211913"/>
                <a:gd name="connsiteY5" fmla="*/ 481778 h 740127"/>
                <a:gd name="connsiteX6" fmla="*/ 591651 w 1211913"/>
                <a:gd name="connsiteY6" fmla="*/ 527021 h 740127"/>
                <a:gd name="connsiteX7" fmla="*/ 629751 w 1211913"/>
                <a:gd name="connsiteY7" fmla="*/ 457965 h 740127"/>
                <a:gd name="connsiteX8" fmla="*/ 620226 w 1211913"/>
                <a:gd name="connsiteY8" fmla="*/ 434153 h 740127"/>
                <a:gd name="connsiteX9" fmla="*/ 539263 w 1211913"/>
                <a:gd name="connsiteY9" fmla="*/ 472253 h 740127"/>
                <a:gd name="connsiteX10" fmla="*/ 482113 w 1211913"/>
                <a:gd name="connsiteY10" fmla="*/ 519878 h 740127"/>
                <a:gd name="connsiteX11" fmla="*/ 520213 w 1211913"/>
                <a:gd name="connsiteY11" fmla="*/ 455584 h 740127"/>
                <a:gd name="connsiteX12" fmla="*/ 589269 w 1211913"/>
                <a:gd name="connsiteY12" fmla="*/ 403196 h 740127"/>
                <a:gd name="connsiteX13" fmla="*/ 531085 w 1211913"/>
                <a:gd name="connsiteY13" fmla="*/ 323133 h 740127"/>
                <a:gd name="connsiteX14" fmla="*/ 502432 w 1211913"/>
                <a:gd name="connsiteY14" fmla="*/ 218379 h 740127"/>
                <a:gd name="connsiteX15" fmla="*/ 532119 w 1211913"/>
                <a:gd name="connsiteY15" fmla="*/ 103159 h 740127"/>
                <a:gd name="connsiteX16" fmla="*/ 524515 w 1211913"/>
                <a:gd name="connsiteY16" fmla="*/ 66859 h 740127"/>
                <a:gd name="connsiteX17" fmla="*/ 453538 w 1211913"/>
                <a:gd name="connsiteY17" fmla="*/ 124590 h 740127"/>
                <a:gd name="connsiteX18" fmla="*/ 377338 w 1211913"/>
                <a:gd name="connsiteY18" fmla="*/ 246034 h 740127"/>
                <a:gd name="connsiteX19" fmla="*/ 360669 w 1211913"/>
                <a:gd name="connsiteY19" fmla="*/ 353190 h 740127"/>
                <a:gd name="connsiteX20" fmla="*/ 317807 w 1211913"/>
                <a:gd name="connsiteY20" fmla="*/ 312709 h 740127"/>
                <a:gd name="connsiteX21" fmla="*/ 210651 w 1211913"/>
                <a:gd name="connsiteY21" fmla="*/ 234128 h 740127"/>
                <a:gd name="connsiteX22" fmla="*/ 82063 w 1211913"/>
                <a:gd name="connsiteY22" fmla="*/ 198409 h 740127"/>
                <a:gd name="connsiteX23" fmla="*/ 1101 w 1211913"/>
                <a:gd name="connsiteY23" fmla="*/ 205553 h 740127"/>
                <a:gd name="connsiteX24" fmla="*/ 46344 w 1211913"/>
                <a:gd name="connsiteY24" fmla="*/ 262703 h 740127"/>
                <a:gd name="connsiteX25" fmla="*/ 196649 w 1211913"/>
                <a:gd name="connsiteY25" fmla="*/ 368767 h 740127"/>
                <a:gd name="connsiteX26" fmla="*/ 393125 w 1211913"/>
                <a:gd name="connsiteY26" fmla="*/ 567618 h 740127"/>
                <a:gd name="connsiteX27" fmla="*/ 589033 w 1211913"/>
                <a:gd name="connsiteY27" fmla="*/ 689282 h 740127"/>
                <a:gd name="connsiteX28" fmla="*/ 825867 w 1211913"/>
                <a:gd name="connsiteY28" fmla="*/ 740097 h 740127"/>
                <a:gd name="connsiteX29" fmla="*/ 1059674 w 1211913"/>
                <a:gd name="connsiteY29" fmla="*/ 683370 h 740127"/>
                <a:gd name="connsiteX30" fmla="*/ 1211884 w 1211913"/>
                <a:gd name="connsiteY30" fmla="*/ 549426 h 740127"/>
                <a:gd name="connsiteX31" fmla="*/ 1048376 w 1211913"/>
                <a:gd name="connsiteY31" fmla="*/ 15210 h 740127"/>
                <a:gd name="connsiteX32" fmla="*/ 960744 w 1211913"/>
                <a:gd name="connsiteY32" fmla="*/ 155546 h 740127"/>
                <a:gd name="connsiteX0" fmla="*/ 960744 w 1211913"/>
                <a:gd name="connsiteY0" fmla="*/ 88742 h 673323"/>
                <a:gd name="connsiteX1" fmla="*/ 962827 w 1211913"/>
                <a:gd name="connsiteY1" fmla="*/ 190306 h 673323"/>
                <a:gd name="connsiteX2" fmla="*/ 905482 w 1211913"/>
                <a:gd name="connsiteY2" fmla="*/ 337180 h 673323"/>
                <a:gd name="connsiteX3" fmla="*/ 830159 w 1211913"/>
                <a:gd name="connsiteY3" fmla="*/ 439009 h 673323"/>
                <a:gd name="connsiteX4" fmla="*/ 689282 w 1211913"/>
                <a:gd name="connsiteY4" fmla="*/ 448311 h 673323"/>
                <a:gd name="connsiteX5" fmla="*/ 648801 w 1211913"/>
                <a:gd name="connsiteY5" fmla="*/ 414974 h 673323"/>
                <a:gd name="connsiteX6" fmla="*/ 591651 w 1211913"/>
                <a:gd name="connsiteY6" fmla="*/ 460217 h 673323"/>
                <a:gd name="connsiteX7" fmla="*/ 629751 w 1211913"/>
                <a:gd name="connsiteY7" fmla="*/ 391161 h 673323"/>
                <a:gd name="connsiteX8" fmla="*/ 620226 w 1211913"/>
                <a:gd name="connsiteY8" fmla="*/ 367349 h 673323"/>
                <a:gd name="connsiteX9" fmla="*/ 539263 w 1211913"/>
                <a:gd name="connsiteY9" fmla="*/ 405449 h 673323"/>
                <a:gd name="connsiteX10" fmla="*/ 482113 w 1211913"/>
                <a:gd name="connsiteY10" fmla="*/ 453074 h 673323"/>
                <a:gd name="connsiteX11" fmla="*/ 520213 w 1211913"/>
                <a:gd name="connsiteY11" fmla="*/ 388780 h 673323"/>
                <a:gd name="connsiteX12" fmla="*/ 589269 w 1211913"/>
                <a:gd name="connsiteY12" fmla="*/ 336392 h 673323"/>
                <a:gd name="connsiteX13" fmla="*/ 531085 w 1211913"/>
                <a:gd name="connsiteY13" fmla="*/ 256329 h 673323"/>
                <a:gd name="connsiteX14" fmla="*/ 502432 w 1211913"/>
                <a:gd name="connsiteY14" fmla="*/ 151575 h 673323"/>
                <a:gd name="connsiteX15" fmla="*/ 532119 w 1211913"/>
                <a:gd name="connsiteY15" fmla="*/ 36355 h 673323"/>
                <a:gd name="connsiteX16" fmla="*/ 524515 w 1211913"/>
                <a:gd name="connsiteY16" fmla="*/ 55 h 673323"/>
                <a:gd name="connsiteX17" fmla="*/ 453538 w 1211913"/>
                <a:gd name="connsiteY17" fmla="*/ 57786 h 673323"/>
                <a:gd name="connsiteX18" fmla="*/ 377338 w 1211913"/>
                <a:gd name="connsiteY18" fmla="*/ 179230 h 673323"/>
                <a:gd name="connsiteX19" fmla="*/ 360669 w 1211913"/>
                <a:gd name="connsiteY19" fmla="*/ 286386 h 673323"/>
                <a:gd name="connsiteX20" fmla="*/ 317807 w 1211913"/>
                <a:gd name="connsiteY20" fmla="*/ 245905 h 673323"/>
                <a:gd name="connsiteX21" fmla="*/ 210651 w 1211913"/>
                <a:gd name="connsiteY21" fmla="*/ 167324 h 673323"/>
                <a:gd name="connsiteX22" fmla="*/ 82063 w 1211913"/>
                <a:gd name="connsiteY22" fmla="*/ 131605 h 673323"/>
                <a:gd name="connsiteX23" fmla="*/ 1101 w 1211913"/>
                <a:gd name="connsiteY23" fmla="*/ 138749 h 673323"/>
                <a:gd name="connsiteX24" fmla="*/ 46344 w 1211913"/>
                <a:gd name="connsiteY24" fmla="*/ 195899 h 673323"/>
                <a:gd name="connsiteX25" fmla="*/ 196649 w 1211913"/>
                <a:gd name="connsiteY25" fmla="*/ 301963 h 673323"/>
                <a:gd name="connsiteX26" fmla="*/ 393125 w 1211913"/>
                <a:gd name="connsiteY26" fmla="*/ 500814 h 673323"/>
                <a:gd name="connsiteX27" fmla="*/ 589033 w 1211913"/>
                <a:gd name="connsiteY27" fmla="*/ 622478 h 673323"/>
                <a:gd name="connsiteX28" fmla="*/ 825867 w 1211913"/>
                <a:gd name="connsiteY28" fmla="*/ 673293 h 673323"/>
                <a:gd name="connsiteX29" fmla="*/ 1059674 w 1211913"/>
                <a:gd name="connsiteY29" fmla="*/ 616566 h 673323"/>
                <a:gd name="connsiteX30" fmla="*/ 1211884 w 1211913"/>
                <a:gd name="connsiteY30" fmla="*/ 482622 h 673323"/>
                <a:gd name="connsiteX31" fmla="*/ 960744 w 1211913"/>
                <a:gd name="connsiteY31" fmla="*/ 88742 h 673323"/>
                <a:gd name="connsiteX0" fmla="*/ 1211884 w 1211913"/>
                <a:gd name="connsiteY0" fmla="*/ 482622 h 673323"/>
                <a:gd name="connsiteX1" fmla="*/ 962827 w 1211913"/>
                <a:gd name="connsiteY1" fmla="*/ 190306 h 673323"/>
                <a:gd name="connsiteX2" fmla="*/ 905482 w 1211913"/>
                <a:gd name="connsiteY2" fmla="*/ 337180 h 673323"/>
                <a:gd name="connsiteX3" fmla="*/ 830159 w 1211913"/>
                <a:gd name="connsiteY3" fmla="*/ 439009 h 673323"/>
                <a:gd name="connsiteX4" fmla="*/ 689282 w 1211913"/>
                <a:gd name="connsiteY4" fmla="*/ 448311 h 673323"/>
                <a:gd name="connsiteX5" fmla="*/ 648801 w 1211913"/>
                <a:gd name="connsiteY5" fmla="*/ 414974 h 673323"/>
                <a:gd name="connsiteX6" fmla="*/ 591651 w 1211913"/>
                <a:gd name="connsiteY6" fmla="*/ 460217 h 673323"/>
                <a:gd name="connsiteX7" fmla="*/ 629751 w 1211913"/>
                <a:gd name="connsiteY7" fmla="*/ 391161 h 673323"/>
                <a:gd name="connsiteX8" fmla="*/ 620226 w 1211913"/>
                <a:gd name="connsiteY8" fmla="*/ 367349 h 673323"/>
                <a:gd name="connsiteX9" fmla="*/ 539263 w 1211913"/>
                <a:gd name="connsiteY9" fmla="*/ 405449 h 673323"/>
                <a:gd name="connsiteX10" fmla="*/ 482113 w 1211913"/>
                <a:gd name="connsiteY10" fmla="*/ 453074 h 673323"/>
                <a:gd name="connsiteX11" fmla="*/ 520213 w 1211913"/>
                <a:gd name="connsiteY11" fmla="*/ 388780 h 673323"/>
                <a:gd name="connsiteX12" fmla="*/ 589269 w 1211913"/>
                <a:gd name="connsiteY12" fmla="*/ 336392 h 673323"/>
                <a:gd name="connsiteX13" fmla="*/ 531085 w 1211913"/>
                <a:gd name="connsiteY13" fmla="*/ 256329 h 673323"/>
                <a:gd name="connsiteX14" fmla="*/ 502432 w 1211913"/>
                <a:gd name="connsiteY14" fmla="*/ 151575 h 673323"/>
                <a:gd name="connsiteX15" fmla="*/ 532119 w 1211913"/>
                <a:gd name="connsiteY15" fmla="*/ 36355 h 673323"/>
                <a:gd name="connsiteX16" fmla="*/ 524515 w 1211913"/>
                <a:gd name="connsiteY16" fmla="*/ 55 h 673323"/>
                <a:gd name="connsiteX17" fmla="*/ 453538 w 1211913"/>
                <a:gd name="connsiteY17" fmla="*/ 57786 h 673323"/>
                <a:gd name="connsiteX18" fmla="*/ 377338 w 1211913"/>
                <a:gd name="connsiteY18" fmla="*/ 179230 h 673323"/>
                <a:gd name="connsiteX19" fmla="*/ 360669 w 1211913"/>
                <a:gd name="connsiteY19" fmla="*/ 286386 h 673323"/>
                <a:gd name="connsiteX20" fmla="*/ 317807 w 1211913"/>
                <a:gd name="connsiteY20" fmla="*/ 245905 h 673323"/>
                <a:gd name="connsiteX21" fmla="*/ 210651 w 1211913"/>
                <a:gd name="connsiteY21" fmla="*/ 167324 h 673323"/>
                <a:gd name="connsiteX22" fmla="*/ 82063 w 1211913"/>
                <a:gd name="connsiteY22" fmla="*/ 131605 h 673323"/>
                <a:gd name="connsiteX23" fmla="*/ 1101 w 1211913"/>
                <a:gd name="connsiteY23" fmla="*/ 138749 h 673323"/>
                <a:gd name="connsiteX24" fmla="*/ 46344 w 1211913"/>
                <a:gd name="connsiteY24" fmla="*/ 195899 h 673323"/>
                <a:gd name="connsiteX25" fmla="*/ 196649 w 1211913"/>
                <a:gd name="connsiteY25" fmla="*/ 301963 h 673323"/>
                <a:gd name="connsiteX26" fmla="*/ 393125 w 1211913"/>
                <a:gd name="connsiteY26" fmla="*/ 500814 h 673323"/>
                <a:gd name="connsiteX27" fmla="*/ 589033 w 1211913"/>
                <a:gd name="connsiteY27" fmla="*/ 622478 h 673323"/>
                <a:gd name="connsiteX28" fmla="*/ 825867 w 1211913"/>
                <a:gd name="connsiteY28" fmla="*/ 673293 h 673323"/>
                <a:gd name="connsiteX29" fmla="*/ 1059674 w 1211913"/>
                <a:gd name="connsiteY29" fmla="*/ 616566 h 673323"/>
                <a:gd name="connsiteX30" fmla="*/ 1211884 w 1211913"/>
                <a:gd name="connsiteY30" fmla="*/ 482622 h 673323"/>
                <a:gd name="connsiteX0" fmla="*/ 1211884 w 1211913"/>
                <a:gd name="connsiteY0" fmla="*/ 482622 h 673323"/>
                <a:gd name="connsiteX1" fmla="*/ 905482 w 1211913"/>
                <a:gd name="connsiteY1" fmla="*/ 337180 h 673323"/>
                <a:gd name="connsiteX2" fmla="*/ 830159 w 1211913"/>
                <a:gd name="connsiteY2" fmla="*/ 439009 h 673323"/>
                <a:gd name="connsiteX3" fmla="*/ 689282 w 1211913"/>
                <a:gd name="connsiteY3" fmla="*/ 448311 h 673323"/>
                <a:gd name="connsiteX4" fmla="*/ 648801 w 1211913"/>
                <a:gd name="connsiteY4" fmla="*/ 414974 h 673323"/>
                <a:gd name="connsiteX5" fmla="*/ 591651 w 1211913"/>
                <a:gd name="connsiteY5" fmla="*/ 460217 h 673323"/>
                <a:gd name="connsiteX6" fmla="*/ 629751 w 1211913"/>
                <a:gd name="connsiteY6" fmla="*/ 391161 h 673323"/>
                <a:gd name="connsiteX7" fmla="*/ 620226 w 1211913"/>
                <a:gd name="connsiteY7" fmla="*/ 367349 h 673323"/>
                <a:gd name="connsiteX8" fmla="*/ 539263 w 1211913"/>
                <a:gd name="connsiteY8" fmla="*/ 405449 h 673323"/>
                <a:gd name="connsiteX9" fmla="*/ 482113 w 1211913"/>
                <a:gd name="connsiteY9" fmla="*/ 453074 h 673323"/>
                <a:gd name="connsiteX10" fmla="*/ 520213 w 1211913"/>
                <a:gd name="connsiteY10" fmla="*/ 388780 h 673323"/>
                <a:gd name="connsiteX11" fmla="*/ 589269 w 1211913"/>
                <a:gd name="connsiteY11" fmla="*/ 336392 h 673323"/>
                <a:gd name="connsiteX12" fmla="*/ 531085 w 1211913"/>
                <a:gd name="connsiteY12" fmla="*/ 256329 h 673323"/>
                <a:gd name="connsiteX13" fmla="*/ 502432 w 1211913"/>
                <a:gd name="connsiteY13" fmla="*/ 151575 h 673323"/>
                <a:gd name="connsiteX14" fmla="*/ 532119 w 1211913"/>
                <a:gd name="connsiteY14" fmla="*/ 36355 h 673323"/>
                <a:gd name="connsiteX15" fmla="*/ 524515 w 1211913"/>
                <a:gd name="connsiteY15" fmla="*/ 55 h 673323"/>
                <a:gd name="connsiteX16" fmla="*/ 453538 w 1211913"/>
                <a:gd name="connsiteY16" fmla="*/ 57786 h 673323"/>
                <a:gd name="connsiteX17" fmla="*/ 377338 w 1211913"/>
                <a:gd name="connsiteY17" fmla="*/ 179230 h 673323"/>
                <a:gd name="connsiteX18" fmla="*/ 360669 w 1211913"/>
                <a:gd name="connsiteY18" fmla="*/ 286386 h 673323"/>
                <a:gd name="connsiteX19" fmla="*/ 317807 w 1211913"/>
                <a:gd name="connsiteY19" fmla="*/ 245905 h 673323"/>
                <a:gd name="connsiteX20" fmla="*/ 210651 w 1211913"/>
                <a:gd name="connsiteY20" fmla="*/ 167324 h 673323"/>
                <a:gd name="connsiteX21" fmla="*/ 82063 w 1211913"/>
                <a:gd name="connsiteY21" fmla="*/ 131605 h 673323"/>
                <a:gd name="connsiteX22" fmla="*/ 1101 w 1211913"/>
                <a:gd name="connsiteY22" fmla="*/ 138749 h 673323"/>
                <a:gd name="connsiteX23" fmla="*/ 46344 w 1211913"/>
                <a:gd name="connsiteY23" fmla="*/ 195899 h 673323"/>
                <a:gd name="connsiteX24" fmla="*/ 196649 w 1211913"/>
                <a:gd name="connsiteY24" fmla="*/ 301963 h 673323"/>
                <a:gd name="connsiteX25" fmla="*/ 393125 w 1211913"/>
                <a:gd name="connsiteY25" fmla="*/ 500814 h 673323"/>
                <a:gd name="connsiteX26" fmla="*/ 589033 w 1211913"/>
                <a:gd name="connsiteY26" fmla="*/ 622478 h 673323"/>
                <a:gd name="connsiteX27" fmla="*/ 825867 w 1211913"/>
                <a:gd name="connsiteY27" fmla="*/ 673293 h 673323"/>
                <a:gd name="connsiteX28" fmla="*/ 1059674 w 1211913"/>
                <a:gd name="connsiteY28" fmla="*/ 616566 h 673323"/>
                <a:gd name="connsiteX29" fmla="*/ 1211884 w 1211913"/>
                <a:gd name="connsiteY29" fmla="*/ 482622 h 673323"/>
                <a:gd name="connsiteX0" fmla="*/ 1211884 w 1211913"/>
                <a:gd name="connsiteY0" fmla="*/ 482622 h 673323"/>
                <a:gd name="connsiteX1" fmla="*/ 830159 w 1211913"/>
                <a:gd name="connsiteY1" fmla="*/ 439009 h 673323"/>
                <a:gd name="connsiteX2" fmla="*/ 689282 w 1211913"/>
                <a:gd name="connsiteY2" fmla="*/ 448311 h 673323"/>
                <a:gd name="connsiteX3" fmla="*/ 648801 w 1211913"/>
                <a:gd name="connsiteY3" fmla="*/ 414974 h 673323"/>
                <a:gd name="connsiteX4" fmla="*/ 591651 w 1211913"/>
                <a:gd name="connsiteY4" fmla="*/ 460217 h 673323"/>
                <a:gd name="connsiteX5" fmla="*/ 629751 w 1211913"/>
                <a:gd name="connsiteY5" fmla="*/ 391161 h 673323"/>
                <a:gd name="connsiteX6" fmla="*/ 620226 w 1211913"/>
                <a:gd name="connsiteY6" fmla="*/ 367349 h 673323"/>
                <a:gd name="connsiteX7" fmla="*/ 539263 w 1211913"/>
                <a:gd name="connsiteY7" fmla="*/ 405449 h 673323"/>
                <a:gd name="connsiteX8" fmla="*/ 482113 w 1211913"/>
                <a:gd name="connsiteY8" fmla="*/ 453074 h 673323"/>
                <a:gd name="connsiteX9" fmla="*/ 520213 w 1211913"/>
                <a:gd name="connsiteY9" fmla="*/ 388780 h 673323"/>
                <a:gd name="connsiteX10" fmla="*/ 589269 w 1211913"/>
                <a:gd name="connsiteY10" fmla="*/ 336392 h 673323"/>
                <a:gd name="connsiteX11" fmla="*/ 531085 w 1211913"/>
                <a:gd name="connsiteY11" fmla="*/ 256329 h 673323"/>
                <a:gd name="connsiteX12" fmla="*/ 502432 w 1211913"/>
                <a:gd name="connsiteY12" fmla="*/ 151575 h 673323"/>
                <a:gd name="connsiteX13" fmla="*/ 532119 w 1211913"/>
                <a:gd name="connsiteY13" fmla="*/ 36355 h 673323"/>
                <a:gd name="connsiteX14" fmla="*/ 524515 w 1211913"/>
                <a:gd name="connsiteY14" fmla="*/ 55 h 673323"/>
                <a:gd name="connsiteX15" fmla="*/ 453538 w 1211913"/>
                <a:gd name="connsiteY15" fmla="*/ 57786 h 673323"/>
                <a:gd name="connsiteX16" fmla="*/ 377338 w 1211913"/>
                <a:gd name="connsiteY16" fmla="*/ 179230 h 673323"/>
                <a:gd name="connsiteX17" fmla="*/ 360669 w 1211913"/>
                <a:gd name="connsiteY17" fmla="*/ 286386 h 673323"/>
                <a:gd name="connsiteX18" fmla="*/ 317807 w 1211913"/>
                <a:gd name="connsiteY18" fmla="*/ 245905 h 673323"/>
                <a:gd name="connsiteX19" fmla="*/ 210651 w 1211913"/>
                <a:gd name="connsiteY19" fmla="*/ 167324 h 673323"/>
                <a:gd name="connsiteX20" fmla="*/ 82063 w 1211913"/>
                <a:gd name="connsiteY20" fmla="*/ 131605 h 673323"/>
                <a:gd name="connsiteX21" fmla="*/ 1101 w 1211913"/>
                <a:gd name="connsiteY21" fmla="*/ 138749 h 673323"/>
                <a:gd name="connsiteX22" fmla="*/ 46344 w 1211913"/>
                <a:gd name="connsiteY22" fmla="*/ 195899 h 673323"/>
                <a:gd name="connsiteX23" fmla="*/ 196649 w 1211913"/>
                <a:gd name="connsiteY23" fmla="*/ 301963 h 673323"/>
                <a:gd name="connsiteX24" fmla="*/ 393125 w 1211913"/>
                <a:gd name="connsiteY24" fmla="*/ 500814 h 673323"/>
                <a:gd name="connsiteX25" fmla="*/ 589033 w 1211913"/>
                <a:gd name="connsiteY25" fmla="*/ 622478 h 673323"/>
                <a:gd name="connsiteX26" fmla="*/ 825867 w 1211913"/>
                <a:gd name="connsiteY26" fmla="*/ 673293 h 673323"/>
                <a:gd name="connsiteX27" fmla="*/ 1059674 w 1211913"/>
                <a:gd name="connsiteY27" fmla="*/ 616566 h 673323"/>
                <a:gd name="connsiteX28" fmla="*/ 1211884 w 1211913"/>
                <a:gd name="connsiteY28" fmla="*/ 482622 h 673323"/>
                <a:gd name="connsiteX0" fmla="*/ 1059674 w 1059677"/>
                <a:gd name="connsiteY0" fmla="*/ 616566 h 673323"/>
                <a:gd name="connsiteX1" fmla="*/ 830159 w 1059677"/>
                <a:gd name="connsiteY1" fmla="*/ 439009 h 673323"/>
                <a:gd name="connsiteX2" fmla="*/ 689282 w 1059677"/>
                <a:gd name="connsiteY2" fmla="*/ 448311 h 673323"/>
                <a:gd name="connsiteX3" fmla="*/ 648801 w 1059677"/>
                <a:gd name="connsiteY3" fmla="*/ 414974 h 673323"/>
                <a:gd name="connsiteX4" fmla="*/ 591651 w 1059677"/>
                <a:gd name="connsiteY4" fmla="*/ 460217 h 673323"/>
                <a:gd name="connsiteX5" fmla="*/ 629751 w 1059677"/>
                <a:gd name="connsiteY5" fmla="*/ 391161 h 673323"/>
                <a:gd name="connsiteX6" fmla="*/ 620226 w 1059677"/>
                <a:gd name="connsiteY6" fmla="*/ 367349 h 673323"/>
                <a:gd name="connsiteX7" fmla="*/ 539263 w 1059677"/>
                <a:gd name="connsiteY7" fmla="*/ 405449 h 673323"/>
                <a:gd name="connsiteX8" fmla="*/ 482113 w 1059677"/>
                <a:gd name="connsiteY8" fmla="*/ 453074 h 673323"/>
                <a:gd name="connsiteX9" fmla="*/ 520213 w 1059677"/>
                <a:gd name="connsiteY9" fmla="*/ 388780 h 673323"/>
                <a:gd name="connsiteX10" fmla="*/ 589269 w 1059677"/>
                <a:gd name="connsiteY10" fmla="*/ 336392 h 673323"/>
                <a:gd name="connsiteX11" fmla="*/ 531085 w 1059677"/>
                <a:gd name="connsiteY11" fmla="*/ 256329 h 673323"/>
                <a:gd name="connsiteX12" fmla="*/ 502432 w 1059677"/>
                <a:gd name="connsiteY12" fmla="*/ 151575 h 673323"/>
                <a:gd name="connsiteX13" fmla="*/ 532119 w 1059677"/>
                <a:gd name="connsiteY13" fmla="*/ 36355 h 673323"/>
                <a:gd name="connsiteX14" fmla="*/ 524515 w 1059677"/>
                <a:gd name="connsiteY14" fmla="*/ 55 h 673323"/>
                <a:gd name="connsiteX15" fmla="*/ 453538 w 1059677"/>
                <a:gd name="connsiteY15" fmla="*/ 57786 h 673323"/>
                <a:gd name="connsiteX16" fmla="*/ 377338 w 1059677"/>
                <a:gd name="connsiteY16" fmla="*/ 179230 h 673323"/>
                <a:gd name="connsiteX17" fmla="*/ 360669 w 1059677"/>
                <a:gd name="connsiteY17" fmla="*/ 286386 h 673323"/>
                <a:gd name="connsiteX18" fmla="*/ 317807 w 1059677"/>
                <a:gd name="connsiteY18" fmla="*/ 245905 h 673323"/>
                <a:gd name="connsiteX19" fmla="*/ 210651 w 1059677"/>
                <a:gd name="connsiteY19" fmla="*/ 167324 h 673323"/>
                <a:gd name="connsiteX20" fmla="*/ 82063 w 1059677"/>
                <a:gd name="connsiteY20" fmla="*/ 131605 h 673323"/>
                <a:gd name="connsiteX21" fmla="*/ 1101 w 1059677"/>
                <a:gd name="connsiteY21" fmla="*/ 138749 h 673323"/>
                <a:gd name="connsiteX22" fmla="*/ 46344 w 1059677"/>
                <a:gd name="connsiteY22" fmla="*/ 195899 h 673323"/>
                <a:gd name="connsiteX23" fmla="*/ 196649 w 1059677"/>
                <a:gd name="connsiteY23" fmla="*/ 301963 h 673323"/>
                <a:gd name="connsiteX24" fmla="*/ 393125 w 1059677"/>
                <a:gd name="connsiteY24" fmla="*/ 500814 h 673323"/>
                <a:gd name="connsiteX25" fmla="*/ 589033 w 1059677"/>
                <a:gd name="connsiteY25" fmla="*/ 622478 h 673323"/>
                <a:gd name="connsiteX26" fmla="*/ 825867 w 1059677"/>
                <a:gd name="connsiteY26" fmla="*/ 673293 h 673323"/>
                <a:gd name="connsiteX27" fmla="*/ 1059674 w 1059677"/>
                <a:gd name="connsiteY27" fmla="*/ 616566 h 673323"/>
                <a:gd name="connsiteX0" fmla="*/ 842658 w 850030"/>
                <a:gd name="connsiteY0" fmla="*/ 578830 h 674416"/>
                <a:gd name="connsiteX1" fmla="*/ 830159 w 850030"/>
                <a:gd name="connsiteY1" fmla="*/ 439009 h 674416"/>
                <a:gd name="connsiteX2" fmla="*/ 689282 w 850030"/>
                <a:gd name="connsiteY2" fmla="*/ 448311 h 674416"/>
                <a:gd name="connsiteX3" fmla="*/ 648801 w 850030"/>
                <a:gd name="connsiteY3" fmla="*/ 414974 h 674416"/>
                <a:gd name="connsiteX4" fmla="*/ 591651 w 850030"/>
                <a:gd name="connsiteY4" fmla="*/ 460217 h 674416"/>
                <a:gd name="connsiteX5" fmla="*/ 629751 w 850030"/>
                <a:gd name="connsiteY5" fmla="*/ 391161 h 674416"/>
                <a:gd name="connsiteX6" fmla="*/ 620226 w 850030"/>
                <a:gd name="connsiteY6" fmla="*/ 367349 h 674416"/>
                <a:gd name="connsiteX7" fmla="*/ 539263 w 850030"/>
                <a:gd name="connsiteY7" fmla="*/ 405449 h 674416"/>
                <a:gd name="connsiteX8" fmla="*/ 482113 w 850030"/>
                <a:gd name="connsiteY8" fmla="*/ 453074 h 674416"/>
                <a:gd name="connsiteX9" fmla="*/ 520213 w 850030"/>
                <a:gd name="connsiteY9" fmla="*/ 388780 h 674416"/>
                <a:gd name="connsiteX10" fmla="*/ 589269 w 850030"/>
                <a:gd name="connsiteY10" fmla="*/ 336392 h 674416"/>
                <a:gd name="connsiteX11" fmla="*/ 531085 w 850030"/>
                <a:gd name="connsiteY11" fmla="*/ 256329 h 674416"/>
                <a:gd name="connsiteX12" fmla="*/ 502432 w 850030"/>
                <a:gd name="connsiteY12" fmla="*/ 151575 h 674416"/>
                <a:gd name="connsiteX13" fmla="*/ 532119 w 850030"/>
                <a:gd name="connsiteY13" fmla="*/ 36355 h 674416"/>
                <a:gd name="connsiteX14" fmla="*/ 524515 w 850030"/>
                <a:gd name="connsiteY14" fmla="*/ 55 h 674416"/>
                <a:gd name="connsiteX15" fmla="*/ 453538 w 850030"/>
                <a:gd name="connsiteY15" fmla="*/ 57786 h 674416"/>
                <a:gd name="connsiteX16" fmla="*/ 377338 w 850030"/>
                <a:gd name="connsiteY16" fmla="*/ 179230 h 674416"/>
                <a:gd name="connsiteX17" fmla="*/ 360669 w 850030"/>
                <a:gd name="connsiteY17" fmla="*/ 286386 h 674416"/>
                <a:gd name="connsiteX18" fmla="*/ 317807 w 850030"/>
                <a:gd name="connsiteY18" fmla="*/ 245905 h 674416"/>
                <a:gd name="connsiteX19" fmla="*/ 210651 w 850030"/>
                <a:gd name="connsiteY19" fmla="*/ 167324 h 674416"/>
                <a:gd name="connsiteX20" fmla="*/ 82063 w 850030"/>
                <a:gd name="connsiteY20" fmla="*/ 131605 h 674416"/>
                <a:gd name="connsiteX21" fmla="*/ 1101 w 850030"/>
                <a:gd name="connsiteY21" fmla="*/ 138749 h 674416"/>
                <a:gd name="connsiteX22" fmla="*/ 46344 w 850030"/>
                <a:gd name="connsiteY22" fmla="*/ 195899 h 674416"/>
                <a:gd name="connsiteX23" fmla="*/ 196649 w 850030"/>
                <a:gd name="connsiteY23" fmla="*/ 301963 h 674416"/>
                <a:gd name="connsiteX24" fmla="*/ 393125 w 850030"/>
                <a:gd name="connsiteY24" fmla="*/ 500814 h 674416"/>
                <a:gd name="connsiteX25" fmla="*/ 589033 w 850030"/>
                <a:gd name="connsiteY25" fmla="*/ 622478 h 674416"/>
                <a:gd name="connsiteX26" fmla="*/ 825867 w 850030"/>
                <a:gd name="connsiteY26" fmla="*/ 673293 h 674416"/>
                <a:gd name="connsiteX27" fmla="*/ 842658 w 850030"/>
                <a:gd name="connsiteY27" fmla="*/ 578830 h 674416"/>
                <a:gd name="connsiteX0" fmla="*/ 842658 w 852237"/>
                <a:gd name="connsiteY0" fmla="*/ 578830 h 674416"/>
                <a:gd name="connsiteX1" fmla="*/ 792181 w 852237"/>
                <a:gd name="connsiteY1" fmla="*/ 440507 h 674416"/>
                <a:gd name="connsiteX2" fmla="*/ 689282 w 852237"/>
                <a:gd name="connsiteY2" fmla="*/ 448311 h 674416"/>
                <a:gd name="connsiteX3" fmla="*/ 648801 w 852237"/>
                <a:gd name="connsiteY3" fmla="*/ 414974 h 674416"/>
                <a:gd name="connsiteX4" fmla="*/ 591651 w 852237"/>
                <a:gd name="connsiteY4" fmla="*/ 460217 h 674416"/>
                <a:gd name="connsiteX5" fmla="*/ 629751 w 852237"/>
                <a:gd name="connsiteY5" fmla="*/ 391161 h 674416"/>
                <a:gd name="connsiteX6" fmla="*/ 620226 w 852237"/>
                <a:gd name="connsiteY6" fmla="*/ 367349 h 674416"/>
                <a:gd name="connsiteX7" fmla="*/ 539263 w 852237"/>
                <a:gd name="connsiteY7" fmla="*/ 405449 h 674416"/>
                <a:gd name="connsiteX8" fmla="*/ 482113 w 852237"/>
                <a:gd name="connsiteY8" fmla="*/ 453074 h 674416"/>
                <a:gd name="connsiteX9" fmla="*/ 520213 w 852237"/>
                <a:gd name="connsiteY9" fmla="*/ 388780 h 674416"/>
                <a:gd name="connsiteX10" fmla="*/ 589269 w 852237"/>
                <a:gd name="connsiteY10" fmla="*/ 336392 h 674416"/>
                <a:gd name="connsiteX11" fmla="*/ 531085 w 852237"/>
                <a:gd name="connsiteY11" fmla="*/ 256329 h 674416"/>
                <a:gd name="connsiteX12" fmla="*/ 502432 w 852237"/>
                <a:gd name="connsiteY12" fmla="*/ 151575 h 674416"/>
                <a:gd name="connsiteX13" fmla="*/ 532119 w 852237"/>
                <a:gd name="connsiteY13" fmla="*/ 36355 h 674416"/>
                <a:gd name="connsiteX14" fmla="*/ 524515 w 852237"/>
                <a:gd name="connsiteY14" fmla="*/ 55 h 674416"/>
                <a:gd name="connsiteX15" fmla="*/ 453538 w 852237"/>
                <a:gd name="connsiteY15" fmla="*/ 57786 h 674416"/>
                <a:gd name="connsiteX16" fmla="*/ 377338 w 852237"/>
                <a:gd name="connsiteY16" fmla="*/ 179230 h 674416"/>
                <a:gd name="connsiteX17" fmla="*/ 360669 w 852237"/>
                <a:gd name="connsiteY17" fmla="*/ 286386 h 674416"/>
                <a:gd name="connsiteX18" fmla="*/ 317807 w 852237"/>
                <a:gd name="connsiteY18" fmla="*/ 245905 h 674416"/>
                <a:gd name="connsiteX19" fmla="*/ 210651 w 852237"/>
                <a:gd name="connsiteY19" fmla="*/ 167324 h 674416"/>
                <a:gd name="connsiteX20" fmla="*/ 82063 w 852237"/>
                <a:gd name="connsiteY20" fmla="*/ 131605 h 674416"/>
                <a:gd name="connsiteX21" fmla="*/ 1101 w 852237"/>
                <a:gd name="connsiteY21" fmla="*/ 138749 h 674416"/>
                <a:gd name="connsiteX22" fmla="*/ 46344 w 852237"/>
                <a:gd name="connsiteY22" fmla="*/ 195899 h 674416"/>
                <a:gd name="connsiteX23" fmla="*/ 196649 w 852237"/>
                <a:gd name="connsiteY23" fmla="*/ 301963 h 674416"/>
                <a:gd name="connsiteX24" fmla="*/ 393125 w 852237"/>
                <a:gd name="connsiteY24" fmla="*/ 500814 h 674416"/>
                <a:gd name="connsiteX25" fmla="*/ 589033 w 852237"/>
                <a:gd name="connsiteY25" fmla="*/ 622478 h 674416"/>
                <a:gd name="connsiteX26" fmla="*/ 825867 w 852237"/>
                <a:gd name="connsiteY26" fmla="*/ 673293 h 674416"/>
                <a:gd name="connsiteX27" fmla="*/ 842658 w 852237"/>
                <a:gd name="connsiteY27" fmla="*/ 578830 h 674416"/>
                <a:gd name="connsiteX0" fmla="*/ 842658 w 852237"/>
                <a:gd name="connsiteY0" fmla="*/ 578830 h 674416"/>
                <a:gd name="connsiteX1" fmla="*/ 792181 w 852237"/>
                <a:gd name="connsiteY1" fmla="*/ 440507 h 674416"/>
                <a:gd name="connsiteX2" fmla="*/ 689282 w 852237"/>
                <a:gd name="connsiteY2" fmla="*/ 448311 h 674416"/>
                <a:gd name="connsiteX3" fmla="*/ 648801 w 852237"/>
                <a:gd name="connsiteY3" fmla="*/ 414974 h 674416"/>
                <a:gd name="connsiteX4" fmla="*/ 591651 w 852237"/>
                <a:gd name="connsiteY4" fmla="*/ 460217 h 674416"/>
                <a:gd name="connsiteX5" fmla="*/ 629751 w 852237"/>
                <a:gd name="connsiteY5" fmla="*/ 391161 h 674416"/>
                <a:gd name="connsiteX6" fmla="*/ 620226 w 852237"/>
                <a:gd name="connsiteY6" fmla="*/ 367349 h 674416"/>
                <a:gd name="connsiteX7" fmla="*/ 539263 w 852237"/>
                <a:gd name="connsiteY7" fmla="*/ 405449 h 674416"/>
                <a:gd name="connsiteX8" fmla="*/ 482113 w 852237"/>
                <a:gd name="connsiteY8" fmla="*/ 453074 h 674416"/>
                <a:gd name="connsiteX9" fmla="*/ 520213 w 852237"/>
                <a:gd name="connsiteY9" fmla="*/ 388780 h 674416"/>
                <a:gd name="connsiteX10" fmla="*/ 589269 w 852237"/>
                <a:gd name="connsiteY10" fmla="*/ 336392 h 674416"/>
                <a:gd name="connsiteX11" fmla="*/ 531085 w 852237"/>
                <a:gd name="connsiteY11" fmla="*/ 256329 h 674416"/>
                <a:gd name="connsiteX12" fmla="*/ 502432 w 852237"/>
                <a:gd name="connsiteY12" fmla="*/ 151575 h 674416"/>
                <a:gd name="connsiteX13" fmla="*/ 532119 w 852237"/>
                <a:gd name="connsiteY13" fmla="*/ 36355 h 674416"/>
                <a:gd name="connsiteX14" fmla="*/ 524515 w 852237"/>
                <a:gd name="connsiteY14" fmla="*/ 55 h 674416"/>
                <a:gd name="connsiteX15" fmla="*/ 453538 w 852237"/>
                <a:gd name="connsiteY15" fmla="*/ 57786 h 674416"/>
                <a:gd name="connsiteX16" fmla="*/ 377338 w 852237"/>
                <a:gd name="connsiteY16" fmla="*/ 179230 h 674416"/>
                <a:gd name="connsiteX17" fmla="*/ 360669 w 852237"/>
                <a:gd name="connsiteY17" fmla="*/ 286386 h 674416"/>
                <a:gd name="connsiteX18" fmla="*/ 317807 w 852237"/>
                <a:gd name="connsiteY18" fmla="*/ 245905 h 674416"/>
                <a:gd name="connsiteX19" fmla="*/ 210651 w 852237"/>
                <a:gd name="connsiteY19" fmla="*/ 167324 h 674416"/>
                <a:gd name="connsiteX20" fmla="*/ 82063 w 852237"/>
                <a:gd name="connsiteY20" fmla="*/ 131605 h 674416"/>
                <a:gd name="connsiteX21" fmla="*/ 1101 w 852237"/>
                <a:gd name="connsiteY21" fmla="*/ 138749 h 674416"/>
                <a:gd name="connsiteX22" fmla="*/ 46344 w 852237"/>
                <a:gd name="connsiteY22" fmla="*/ 195899 h 674416"/>
                <a:gd name="connsiteX23" fmla="*/ 196649 w 852237"/>
                <a:gd name="connsiteY23" fmla="*/ 301963 h 674416"/>
                <a:gd name="connsiteX24" fmla="*/ 393125 w 852237"/>
                <a:gd name="connsiteY24" fmla="*/ 500814 h 674416"/>
                <a:gd name="connsiteX25" fmla="*/ 589033 w 852237"/>
                <a:gd name="connsiteY25" fmla="*/ 622478 h 674416"/>
                <a:gd name="connsiteX26" fmla="*/ 825867 w 852237"/>
                <a:gd name="connsiteY26" fmla="*/ 673293 h 674416"/>
                <a:gd name="connsiteX27" fmla="*/ 842658 w 852237"/>
                <a:gd name="connsiteY27" fmla="*/ 578830 h 674416"/>
                <a:gd name="connsiteX0" fmla="*/ 759699 w 831461"/>
                <a:gd name="connsiteY0" fmla="*/ 519021 h 677513"/>
                <a:gd name="connsiteX1" fmla="*/ 792181 w 831461"/>
                <a:gd name="connsiteY1" fmla="*/ 440507 h 677513"/>
                <a:gd name="connsiteX2" fmla="*/ 689282 w 831461"/>
                <a:gd name="connsiteY2" fmla="*/ 448311 h 677513"/>
                <a:gd name="connsiteX3" fmla="*/ 648801 w 831461"/>
                <a:gd name="connsiteY3" fmla="*/ 414974 h 677513"/>
                <a:gd name="connsiteX4" fmla="*/ 591651 w 831461"/>
                <a:gd name="connsiteY4" fmla="*/ 460217 h 677513"/>
                <a:gd name="connsiteX5" fmla="*/ 629751 w 831461"/>
                <a:gd name="connsiteY5" fmla="*/ 391161 h 677513"/>
                <a:gd name="connsiteX6" fmla="*/ 620226 w 831461"/>
                <a:gd name="connsiteY6" fmla="*/ 367349 h 677513"/>
                <a:gd name="connsiteX7" fmla="*/ 539263 w 831461"/>
                <a:gd name="connsiteY7" fmla="*/ 405449 h 677513"/>
                <a:gd name="connsiteX8" fmla="*/ 482113 w 831461"/>
                <a:gd name="connsiteY8" fmla="*/ 453074 h 677513"/>
                <a:gd name="connsiteX9" fmla="*/ 520213 w 831461"/>
                <a:gd name="connsiteY9" fmla="*/ 388780 h 677513"/>
                <a:gd name="connsiteX10" fmla="*/ 589269 w 831461"/>
                <a:gd name="connsiteY10" fmla="*/ 336392 h 677513"/>
                <a:gd name="connsiteX11" fmla="*/ 531085 w 831461"/>
                <a:gd name="connsiteY11" fmla="*/ 256329 h 677513"/>
                <a:gd name="connsiteX12" fmla="*/ 502432 w 831461"/>
                <a:gd name="connsiteY12" fmla="*/ 151575 h 677513"/>
                <a:gd name="connsiteX13" fmla="*/ 532119 w 831461"/>
                <a:gd name="connsiteY13" fmla="*/ 36355 h 677513"/>
                <a:gd name="connsiteX14" fmla="*/ 524515 w 831461"/>
                <a:gd name="connsiteY14" fmla="*/ 55 h 677513"/>
                <a:gd name="connsiteX15" fmla="*/ 453538 w 831461"/>
                <a:gd name="connsiteY15" fmla="*/ 57786 h 677513"/>
                <a:gd name="connsiteX16" fmla="*/ 377338 w 831461"/>
                <a:gd name="connsiteY16" fmla="*/ 179230 h 677513"/>
                <a:gd name="connsiteX17" fmla="*/ 360669 w 831461"/>
                <a:gd name="connsiteY17" fmla="*/ 286386 h 677513"/>
                <a:gd name="connsiteX18" fmla="*/ 317807 w 831461"/>
                <a:gd name="connsiteY18" fmla="*/ 245905 h 677513"/>
                <a:gd name="connsiteX19" fmla="*/ 210651 w 831461"/>
                <a:gd name="connsiteY19" fmla="*/ 167324 h 677513"/>
                <a:gd name="connsiteX20" fmla="*/ 82063 w 831461"/>
                <a:gd name="connsiteY20" fmla="*/ 131605 h 677513"/>
                <a:gd name="connsiteX21" fmla="*/ 1101 w 831461"/>
                <a:gd name="connsiteY21" fmla="*/ 138749 h 677513"/>
                <a:gd name="connsiteX22" fmla="*/ 46344 w 831461"/>
                <a:gd name="connsiteY22" fmla="*/ 195899 h 677513"/>
                <a:gd name="connsiteX23" fmla="*/ 196649 w 831461"/>
                <a:gd name="connsiteY23" fmla="*/ 301963 h 677513"/>
                <a:gd name="connsiteX24" fmla="*/ 393125 w 831461"/>
                <a:gd name="connsiteY24" fmla="*/ 500814 h 677513"/>
                <a:gd name="connsiteX25" fmla="*/ 589033 w 831461"/>
                <a:gd name="connsiteY25" fmla="*/ 622478 h 677513"/>
                <a:gd name="connsiteX26" fmla="*/ 825867 w 831461"/>
                <a:gd name="connsiteY26" fmla="*/ 673293 h 677513"/>
                <a:gd name="connsiteX27" fmla="*/ 759699 w 831461"/>
                <a:gd name="connsiteY27" fmla="*/ 519021 h 677513"/>
                <a:gd name="connsiteX0" fmla="*/ 759699 w 794995"/>
                <a:gd name="connsiteY0" fmla="*/ 519021 h 625269"/>
                <a:gd name="connsiteX1" fmla="*/ 792181 w 794995"/>
                <a:gd name="connsiteY1" fmla="*/ 440507 h 625269"/>
                <a:gd name="connsiteX2" fmla="*/ 689282 w 794995"/>
                <a:gd name="connsiteY2" fmla="*/ 448311 h 625269"/>
                <a:gd name="connsiteX3" fmla="*/ 648801 w 794995"/>
                <a:gd name="connsiteY3" fmla="*/ 414974 h 625269"/>
                <a:gd name="connsiteX4" fmla="*/ 591651 w 794995"/>
                <a:gd name="connsiteY4" fmla="*/ 460217 h 625269"/>
                <a:gd name="connsiteX5" fmla="*/ 629751 w 794995"/>
                <a:gd name="connsiteY5" fmla="*/ 391161 h 625269"/>
                <a:gd name="connsiteX6" fmla="*/ 620226 w 794995"/>
                <a:gd name="connsiteY6" fmla="*/ 367349 h 625269"/>
                <a:gd name="connsiteX7" fmla="*/ 539263 w 794995"/>
                <a:gd name="connsiteY7" fmla="*/ 405449 h 625269"/>
                <a:gd name="connsiteX8" fmla="*/ 482113 w 794995"/>
                <a:gd name="connsiteY8" fmla="*/ 453074 h 625269"/>
                <a:gd name="connsiteX9" fmla="*/ 520213 w 794995"/>
                <a:gd name="connsiteY9" fmla="*/ 388780 h 625269"/>
                <a:gd name="connsiteX10" fmla="*/ 589269 w 794995"/>
                <a:gd name="connsiteY10" fmla="*/ 336392 h 625269"/>
                <a:gd name="connsiteX11" fmla="*/ 531085 w 794995"/>
                <a:gd name="connsiteY11" fmla="*/ 256329 h 625269"/>
                <a:gd name="connsiteX12" fmla="*/ 502432 w 794995"/>
                <a:gd name="connsiteY12" fmla="*/ 151575 h 625269"/>
                <a:gd name="connsiteX13" fmla="*/ 532119 w 794995"/>
                <a:gd name="connsiteY13" fmla="*/ 36355 h 625269"/>
                <a:gd name="connsiteX14" fmla="*/ 524515 w 794995"/>
                <a:gd name="connsiteY14" fmla="*/ 55 h 625269"/>
                <a:gd name="connsiteX15" fmla="*/ 453538 w 794995"/>
                <a:gd name="connsiteY15" fmla="*/ 57786 h 625269"/>
                <a:gd name="connsiteX16" fmla="*/ 377338 w 794995"/>
                <a:gd name="connsiteY16" fmla="*/ 179230 h 625269"/>
                <a:gd name="connsiteX17" fmla="*/ 360669 w 794995"/>
                <a:gd name="connsiteY17" fmla="*/ 286386 h 625269"/>
                <a:gd name="connsiteX18" fmla="*/ 317807 w 794995"/>
                <a:gd name="connsiteY18" fmla="*/ 245905 h 625269"/>
                <a:gd name="connsiteX19" fmla="*/ 210651 w 794995"/>
                <a:gd name="connsiteY19" fmla="*/ 167324 h 625269"/>
                <a:gd name="connsiteX20" fmla="*/ 82063 w 794995"/>
                <a:gd name="connsiteY20" fmla="*/ 131605 h 625269"/>
                <a:gd name="connsiteX21" fmla="*/ 1101 w 794995"/>
                <a:gd name="connsiteY21" fmla="*/ 138749 h 625269"/>
                <a:gd name="connsiteX22" fmla="*/ 46344 w 794995"/>
                <a:gd name="connsiteY22" fmla="*/ 195899 h 625269"/>
                <a:gd name="connsiteX23" fmla="*/ 196649 w 794995"/>
                <a:gd name="connsiteY23" fmla="*/ 301963 h 625269"/>
                <a:gd name="connsiteX24" fmla="*/ 393125 w 794995"/>
                <a:gd name="connsiteY24" fmla="*/ 500814 h 625269"/>
                <a:gd name="connsiteX25" fmla="*/ 589033 w 794995"/>
                <a:gd name="connsiteY25" fmla="*/ 622478 h 625269"/>
                <a:gd name="connsiteX26" fmla="*/ 693084 w 794995"/>
                <a:gd name="connsiteY26" fmla="*/ 580776 h 625269"/>
                <a:gd name="connsiteX27" fmla="*/ 759699 w 794995"/>
                <a:gd name="connsiteY27" fmla="*/ 519021 h 625269"/>
                <a:gd name="connsiteX0" fmla="*/ 759699 w 794996"/>
                <a:gd name="connsiteY0" fmla="*/ 519021 h 624934"/>
                <a:gd name="connsiteX1" fmla="*/ 792181 w 794996"/>
                <a:gd name="connsiteY1" fmla="*/ 440507 h 624934"/>
                <a:gd name="connsiteX2" fmla="*/ 689282 w 794996"/>
                <a:gd name="connsiteY2" fmla="*/ 448311 h 624934"/>
                <a:gd name="connsiteX3" fmla="*/ 648801 w 794996"/>
                <a:gd name="connsiteY3" fmla="*/ 414974 h 624934"/>
                <a:gd name="connsiteX4" fmla="*/ 591651 w 794996"/>
                <a:gd name="connsiteY4" fmla="*/ 460217 h 624934"/>
                <a:gd name="connsiteX5" fmla="*/ 629751 w 794996"/>
                <a:gd name="connsiteY5" fmla="*/ 391161 h 624934"/>
                <a:gd name="connsiteX6" fmla="*/ 620226 w 794996"/>
                <a:gd name="connsiteY6" fmla="*/ 367349 h 624934"/>
                <a:gd name="connsiteX7" fmla="*/ 539263 w 794996"/>
                <a:gd name="connsiteY7" fmla="*/ 405449 h 624934"/>
                <a:gd name="connsiteX8" fmla="*/ 482113 w 794996"/>
                <a:gd name="connsiteY8" fmla="*/ 453074 h 624934"/>
                <a:gd name="connsiteX9" fmla="*/ 520213 w 794996"/>
                <a:gd name="connsiteY9" fmla="*/ 388780 h 624934"/>
                <a:gd name="connsiteX10" fmla="*/ 589269 w 794996"/>
                <a:gd name="connsiteY10" fmla="*/ 336392 h 624934"/>
                <a:gd name="connsiteX11" fmla="*/ 531085 w 794996"/>
                <a:gd name="connsiteY11" fmla="*/ 256329 h 624934"/>
                <a:gd name="connsiteX12" fmla="*/ 502432 w 794996"/>
                <a:gd name="connsiteY12" fmla="*/ 151575 h 624934"/>
                <a:gd name="connsiteX13" fmla="*/ 532119 w 794996"/>
                <a:gd name="connsiteY13" fmla="*/ 36355 h 624934"/>
                <a:gd name="connsiteX14" fmla="*/ 524515 w 794996"/>
                <a:gd name="connsiteY14" fmla="*/ 55 h 624934"/>
                <a:gd name="connsiteX15" fmla="*/ 453538 w 794996"/>
                <a:gd name="connsiteY15" fmla="*/ 57786 h 624934"/>
                <a:gd name="connsiteX16" fmla="*/ 377338 w 794996"/>
                <a:gd name="connsiteY16" fmla="*/ 179230 h 624934"/>
                <a:gd name="connsiteX17" fmla="*/ 360669 w 794996"/>
                <a:gd name="connsiteY17" fmla="*/ 286386 h 624934"/>
                <a:gd name="connsiteX18" fmla="*/ 317807 w 794996"/>
                <a:gd name="connsiteY18" fmla="*/ 245905 h 624934"/>
                <a:gd name="connsiteX19" fmla="*/ 210651 w 794996"/>
                <a:gd name="connsiteY19" fmla="*/ 167324 h 624934"/>
                <a:gd name="connsiteX20" fmla="*/ 82063 w 794996"/>
                <a:gd name="connsiteY20" fmla="*/ 131605 h 624934"/>
                <a:gd name="connsiteX21" fmla="*/ 1101 w 794996"/>
                <a:gd name="connsiteY21" fmla="*/ 138749 h 624934"/>
                <a:gd name="connsiteX22" fmla="*/ 46344 w 794996"/>
                <a:gd name="connsiteY22" fmla="*/ 195899 h 624934"/>
                <a:gd name="connsiteX23" fmla="*/ 196649 w 794996"/>
                <a:gd name="connsiteY23" fmla="*/ 301963 h 624934"/>
                <a:gd name="connsiteX24" fmla="*/ 393125 w 794996"/>
                <a:gd name="connsiteY24" fmla="*/ 500814 h 624934"/>
                <a:gd name="connsiteX25" fmla="*/ 589033 w 794996"/>
                <a:gd name="connsiteY25" fmla="*/ 622478 h 624934"/>
                <a:gd name="connsiteX26" fmla="*/ 693084 w 794996"/>
                <a:gd name="connsiteY26" fmla="*/ 580776 h 624934"/>
                <a:gd name="connsiteX27" fmla="*/ 759699 w 794996"/>
                <a:gd name="connsiteY27" fmla="*/ 519021 h 624934"/>
                <a:gd name="connsiteX0" fmla="*/ 759699 w 794996"/>
                <a:gd name="connsiteY0" fmla="*/ 519021 h 600322"/>
                <a:gd name="connsiteX1" fmla="*/ 792181 w 794996"/>
                <a:gd name="connsiteY1" fmla="*/ 440507 h 600322"/>
                <a:gd name="connsiteX2" fmla="*/ 689282 w 794996"/>
                <a:gd name="connsiteY2" fmla="*/ 448311 h 600322"/>
                <a:gd name="connsiteX3" fmla="*/ 648801 w 794996"/>
                <a:gd name="connsiteY3" fmla="*/ 414974 h 600322"/>
                <a:gd name="connsiteX4" fmla="*/ 591651 w 794996"/>
                <a:gd name="connsiteY4" fmla="*/ 460217 h 600322"/>
                <a:gd name="connsiteX5" fmla="*/ 629751 w 794996"/>
                <a:gd name="connsiteY5" fmla="*/ 391161 h 600322"/>
                <a:gd name="connsiteX6" fmla="*/ 620226 w 794996"/>
                <a:gd name="connsiteY6" fmla="*/ 367349 h 600322"/>
                <a:gd name="connsiteX7" fmla="*/ 539263 w 794996"/>
                <a:gd name="connsiteY7" fmla="*/ 405449 h 600322"/>
                <a:gd name="connsiteX8" fmla="*/ 482113 w 794996"/>
                <a:gd name="connsiteY8" fmla="*/ 453074 h 600322"/>
                <a:gd name="connsiteX9" fmla="*/ 520213 w 794996"/>
                <a:gd name="connsiteY9" fmla="*/ 388780 h 600322"/>
                <a:gd name="connsiteX10" fmla="*/ 589269 w 794996"/>
                <a:gd name="connsiteY10" fmla="*/ 336392 h 600322"/>
                <a:gd name="connsiteX11" fmla="*/ 531085 w 794996"/>
                <a:gd name="connsiteY11" fmla="*/ 256329 h 600322"/>
                <a:gd name="connsiteX12" fmla="*/ 502432 w 794996"/>
                <a:gd name="connsiteY12" fmla="*/ 151575 h 600322"/>
                <a:gd name="connsiteX13" fmla="*/ 532119 w 794996"/>
                <a:gd name="connsiteY13" fmla="*/ 36355 h 600322"/>
                <a:gd name="connsiteX14" fmla="*/ 524515 w 794996"/>
                <a:gd name="connsiteY14" fmla="*/ 55 h 600322"/>
                <a:gd name="connsiteX15" fmla="*/ 453538 w 794996"/>
                <a:gd name="connsiteY15" fmla="*/ 57786 h 600322"/>
                <a:gd name="connsiteX16" fmla="*/ 377338 w 794996"/>
                <a:gd name="connsiteY16" fmla="*/ 179230 h 600322"/>
                <a:gd name="connsiteX17" fmla="*/ 360669 w 794996"/>
                <a:gd name="connsiteY17" fmla="*/ 286386 h 600322"/>
                <a:gd name="connsiteX18" fmla="*/ 317807 w 794996"/>
                <a:gd name="connsiteY18" fmla="*/ 245905 h 600322"/>
                <a:gd name="connsiteX19" fmla="*/ 210651 w 794996"/>
                <a:gd name="connsiteY19" fmla="*/ 167324 h 600322"/>
                <a:gd name="connsiteX20" fmla="*/ 82063 w 794996"/>
                <a:gd name="connsiteY20" fmla="*/ 131605 h 600322"/>
                <a:gd name="connsiteX21" fmla="*/ 1101 w 794996"/>
                <a:gd name="connsiteY21" fmla="*/ 138749 h 600322"/>
                <a:gd name="connsiteX22" fmla="*/ 46344 w 794996"/>
                <a:gd name="connsiteY22" fmla="*/ 195899 h 600322"/>
                <a:gd name="connsiteX23" fmla="*/ 196649 w 794996"/>
                <a:gd name="connsiteY23" fmla="*/ 301963 h 600322"/>
                <a:gd name="connsiteX24" fmla="*/ 393125 w 794996"/>
                <a:gd name="connsiteY24" fmla="*/ 500814 h 600322"/>
                <a:gd name="connsiteX25" fmla="*/ 600036 w 794996"/>
                <a:gd name="connsiteY25" fmla="*/ 595114 h 600322"/>
                <a:gd name="connsiteX26" fmla="*/ 693084 w 794996"/>
                <a:gd name="connsiteY26" fmla="*/ 580776 h 600322"/>
                <a:gd name="connsiteX27" fmla="*/ 759699 w 794996"/>
                <a:gd name="connsiteY27" fmla="*/ 519021 h 600322"/>
                <a:gd name="connsiteX0" fmla="*/ 759699 w 794996"/>
                <a:gd name="connsiteY0" fmla="*/ 519021 h 597855"/>
                <a:gd name="connsiteX1" fmla="*/ 792181 w 794996"/>
                <a:gd name="connsiteY1" fmla="*/ 440507 h 597855"/>
                <a:gd name="connsiteX2" fmla="*/ 689282 w 794996"/>
                <a:gd name="connsiteY2" fmla="*/ 448311 h 597855"/>
                <a:gd name="connsiteX3" fmla="*/ 648801 w 794996"/>
                <a:gd name="connsiteY3" fmla="*/ 414974 h 597855"/>
                <a:gd name="connsiteX4" fmla="*/ 591651 w 794996"/>
                <a:gd name="connsiteY4" fmla="*/ 460217 h 597855"/>
                <a:gd name="connsiteX5" fmla="*/ 629751 w 794996"/>
                <a:gd name="connsiteY5" fmla="*/ 391161 h 597855"/>
                <a:gd name="connsiteX6" fmla="*/ 620226 w 794996"/>
                <a:gd name="connsiteY6" fmla="*/ 367349 h 597855"/>
                <a:gd name="connsiteX7" fmla="*/ 539263 w 794996"/>
                <a:gd name="connsiteY7" fmla="*/ 405449 h 597855"/>
                <a:gd name="connsiteX8" fmla="*/ 482113 w 794996"/>
                <a:gd name="connsiteY8" fmla="*/ 453074 h 597855"/>
                <a:gd name="connsiteX9" fmla="*/ 520213 w 794996"/>
                <a:gd name="connsiteY9" fmla="*/ 388780 h 597855"/>
                <a:gd name="connsiteX10" fmla="*/ 589269 w 794996"/>
                <a:gd name="connsiteY10" fmla="*/ 336392 h 597855"/>
                <a:gd name="connsiteX11" fmla="*/ 531085 w 794996"/>
                <a:gd name="connsiteY11" fmla="*/ 256329 h 597855"/>
                <a:gd name="connsiteX12" fmla="*/ 502432 w 794996"/>
                <a:gd name="connsiteY12" fmla="*/ 151575 h 597855"/>
                <a:gd name="connsiteX13" fmla="*/ 532119 w 794996"/>
                <a:gd name="connsiteY13" fmla="*/ 36355 h 597855"/>
                <a:gd name="connsiteX14" fmla="*/ 524515 w 794996"/>
                <a:gd name="connsiteY14" fmla="*/ 55 h 597855"/>
                <a:gd name="connsiteX15" fmla="*/ 453538 w 794996"/>
                <a:gd name="connsiteY15" fmla="*/ 57786 h 597855"/>
                <a:gd name="connsiteX16" fmla="*/ 377338 w 794996"/>
                <a:gd name="connsiteY16" fmla="*/ 179230 h 597855"/>
                <a:gd name="connsiteX17" fmla="*/ 360669 w 794996"/>
                <a:gd name="connsiteY17" fmla="*/ 286386 h 597855"/>
                <a:gd name="connsiteX18" fmla="*/ 317807 w 794996"/>
                <a:gd name="connsiteY18" fmla="*/ 245905 h 597855"/>
                <a:gd name="connsiteX19" fmla="*/ 210651 w 794996"/>
                <a:gd name="connsiteY19" fmla="*/ 167324 h 597855"/>
                <a:gd name="connsiteX20" fmla="*/ 82063 w 794996"/>
                <a:gd name="connsiteY20" fmla="*/ 131605 h 597855"/>
                <a:gd name="connsiteX21" fmla="*/ 1101 w 794996"/>
                <a:gd name="connsiteY21" fmla="*/ 138749 h 597855"/>
                <a:gd name="connsiteX22" fmla="*/ 46344 w 794996"/>
                <a:gd name="connsiteY22" fmla="*/ 195899 h 597855"/>
                <a:gd name="connsiteX23" fmla="*/ 196649 w 794996"/>
                <a:gd name="connsiteY23" fmla="*/ 301963 h 597855"/>
                <a:gd name="connsiteX24" fmla="*/ 393125 w 794996"/>
                <a:gd name="connsiteY24" fmla="*/ 500814 h 597855"/>
                <a:gd name="connsiteX25" fmla="*/ 600036 w 794996"/>
                <a:gd name="connsiteY25" fmla="*/ 595114 h 597855"/>
                <a:gd name="connsiteX26" fmla="*/ 693084 w 794996"/>
                <a:gd name="connsiteY26" fmla="*/ 580776 h 597855"/>
                <a:gd name="connsiteX27" fmla="*/ 759699 w 794996"/>
                <a:gd name="connsiteY27" fmla="*/ 519021 h 597855"/>
                <a:gd name="connsiteX0" fmla="*/ 759699 w 794996"/>
                <a:gd name="connsiteY0" fmla="*/ 519021 h 600649"/>
                <a:gd name="connsiteX1" fmla="*/ 792181 w 794996"/>
                <a:gd name="connsiteY1" fmla="*/ 440507 h 600649"/>
                <a:gd name="connsiteX2" fmla="*/ 689282 w 794996"/>
                <a:gd name="connsiteY2" fmla="*/ 448311 h 600649"/>
                <a:gd name="connsiteX3" fmla="*/ 648801 w 794996"/>
                <a:gd name="connsiteY3" fmla="*/ 414974 h 600649"/>
                <a:gd name="connsiteX4" fmla="*/ 591651 w 794996"/>
                <a:gd name="connsiteY4" fmla="*/ 460217 h 600649"/>
                <a:gd name="connsiteX5" fmla="*/ 629751 w 794996"/>
                <a:gd name="connsiteY5" fmla="*/ 391161 h 600649"/>
                <a:gd name="connsiteX6" fmla="*/ 620226 w 794996"/>
                <a:gd name="connsiteY6" fmla="*/ 367349 h 600649"/>
                <a:gd name="connsiteX7" fmla="*/ 539263 w 794996"/>
                <a:gd name="connsiteY7" fmla="*/ 405449 h 600649"/>
                <a:gd name="connsiteX8" fmla="*/ 482113 w 794996"/>
                <a:gd name="connsiteY8" fmla="*/ 453074 h 600649"/>
                <a:gd name="connsiteX9" fmla="*/ 520213 w 794996"/>
                <a:gd name="connsiteY9" fmla="*/ 388780 h 600649"/>
                <a:gd name="connsiteX10" fmla="*/ 589269 w 794996"/>
                <a:gd name="connsiteY10" fmla="*/ 336392 h 600649"/>
                <a:gd name="connsiteX11" fmla="*/ 531085 w 794996"/>
                <a:gd name="connsiteY11" fmla="*/ 256329 h 600649"/>
                <a:gd name="connsiteX12" fmla="*/ 502432 w 794996"/>
                <a:gd name="connsiteY12" fmla="*/ 151575 h 600649"/>
                <a:gd name="connsiteX13" fmla="*/ 532119 w 794996"/>
                <a:gd name="connsiteY13" fmla="*/ 36355 h 600649"/>
                <a:gd name="connsiteX14" fmla="*/ 524515 w 794996"/>
                <a:gd name="connsiteY14" fmla="*/ 55 h 600649"/>
                <a:gd name="connsiteX15" fmla="*/ 453538 w 794996"/>
                <a:gd name="connsiteY15" fmla="*/ 57786 h 600649"/>
                <a:gd name="connsiteX16" fmla="*/ 377338 w 794996"/>
                <a:gd name="connsiteY16" fmla="*/ 179230 h 600649"/>
                <a:gd name="connsiteX17" fmla="*/ 360669 w 794996"/>
                <a:gd name="connsiteY17" fmla="*/ 286386 h 600649"/>
                <a:gd name="connsiteX18" fmla="*/ 317807 w 794996"/>
                <a:gd name="connsiteY18" fmla="*/ 245905 h 600649"/>
                <a:gd name="connsiteX19" fmla="*/ 210651 w 794996"/>
                <a:gd name="connsiteY19" fmla="*/ 167324 h 600649"/>
                <a:gd name="connsiteX20" fmla="*/ 82063 w 794996"/>
                <a:gd name="connsiteY20" fmla="*/ 131605 h 600649"/>
                <a:gd name="connsiteX21" fmla="*/ 1101 w 794996"/>
                <a:gd name="connsiteY21" fmla="*/ 138749 h 600649"/>
                <a:gd name="connsiteX22" fmla="*/ 46344 w 794996"/>
                <a:gd name="connsiteY22" fmla="*/ 195899 h 600649"/>
                <a:gd name="connsiteX23" fmla="*/ 196649 w 794996"/>
                <a:gd name="connsiteY23" fmla="*/ 301963 h 600649"/>
                <a:gd name="connsiteX24" fmla="*/ 404667 w 794996"/>
                <a:gd name="connsiteY24" fmla="*/ 496302 h 600649"/>
                <a:gd name="connsiteX25" fmla="*/ 600036 w 794996"/>
                <a:gd name="connsiteY25" fmla="*/ 595114 h 600649"/>
                <a:gd name="connsiteX26" fmla="*/ 693084 w 794996"/>
                <a:gd name="connsiteY26" fmla="*/ 580776 h 600649"/>
                <a:gd name="connsiteX27" fmla="*/ 759699 w 794996"/>
                <a:gd name="connsiteY27" fmla="*/ 519021 h 600649"/>
                <a:gd name="connsiteX0" fmla="*/ 759699 w 794996"/>
                <a:gd name="connsiteY0" fmla="*/ 519021 h 600649"/>
                <a:gd name="connsiteX1" fmla="*/ 792181 w 794996"/>
                <a:gd name="connsiteY1" fmla="*/ 440507 h 600649"/>
                <a:gd name="connsiteX2" fmla="*/ 689282 w 794996"/>
                <a:gd name="connsiteY2" fmla="*/ 448311 h 600649"/>
                <a:gd name="connsiteX3" fmla="*/ 648801 w 794996"/>
                <a:gd name="connsiteY3" fmla="*/ 414974 h 600649"/>
                <a:gd name="connsiteX4" fmla="*/ 591651 w 794996"/>
                <a:gd name="connsiteY4" fmla="*/ 460217 h 600649"/>
                <a:gd name="connsiteX5" fmla="*/ 629751 w 794996"/>
                <a:gd name="connsiteY5" fmla="*/ 391161 h 600649"/>
                <a:gd name="connsiteX6" fmla="*/ 620226 w 794996"/>
                <a:gd name="connsiteY6" fmla="*/ 367349 h 600649"/>
                <a:gd name="connsiteX7" fmla="*/ 547995 w 794996"/>
                <a:gd name="connsiteY7" fmla="*/ 411745 h 600649"/>
                <a:gd name="connsiteX8" fmla="*/ 482113 w 794996"/>
                <a:gd name="connsiteY8" fmla="*/ 453074 h 600649"/>
                <a:gd name="connsiteX9" fmla="*/ 520213 w 794996"/>
                <a:gd name="connsiteY9" fmla="*/ 388780 h 600649"/>
                <a:gd name="connsiteX10" fmla="*/ 589269 w 794996"/>
                <a:gd name="connsiteY10" fmla="*/ 336392 h 600649"/>
                <a:gd name="connsiteX11" fmla="*/ 531085 w 794996"/>
                <a:gd name="connsiteY11" fmla="*/ 256329 h 600649"/>
                <a:gd name="connsiteX12" fmla="*/ 502432 w 794996"/>
                <a:gd name="connsiteY12" fmla="*/ 151575 h 600649"/>
                <a:gd name="connsiteX13" fmla="*/ 532119 w 794996"/>
                <a:gd name="connsiteY13" fmla="*/ 36355 h 600649"/>
                <a:gd name="connsiteX14" fmla="*/ 524515 w 794996"/>
                <a:gd name="connsiteY14" fmla="*/ 55 h 600649"/>
                <a:gd name="connsiteX15" fmla="*/ 453538 w 794996"/>
                <a:gd name="connsiteY15" fmla="*/ 57786 h 600649"/>
                <a:gd name="connsiteX16" fmla="*/ 377338 w 794996"/>
                <a:gd name="connsiteY16" fmla="*/ 179230 h 600649"/>
                <a:gd name="connsiteX17" fmla="*/ 360669 w 794996"/>
                <a:gd name="connsiteY17" fmla="*/ 286386 h 600649"/>
                <a:gd name="connsiteX18" fmla="*/ 317807 w 794996"/>
                <a:gd name="connsiteY18" fmla="*/ 245905 h 600649"/>
                <a:gd name="connsiteX19" fmla="*/ 210651 w 794996"/>
                <a:gd name="connsiteY19" fmla="*/ 167324 h 600649"/>
                <a:gd name="connsiteX20" fmla="*/ 82063 w 794996"/>
                <a:gd name="connsiteY20" fmla="*/ 131605 h 600649"/>
                <a:gd name="connsiteX21" fmla="*/ 1101 w 794996"/>
                <a:gd name="connsiteY21" fmla="*/ 138749 h 600649"/>
                <a:gd name="connsiteX22" fmla="*/ 46344 w 794996"/>
                <a:gd name="connsiteY22" fmla="*/ 195899 h 600649"/>
                <a:gd name="connsiteX23" fmla="*/ 196649 w 794996"/>
                <a:gd name="connsiteY23" fmla="*/ 301963 h 600649"/>
                <a:gd name="connsiteX24" fmla="*/ 404667 w 794996"/>
                <a:gd name="connsiteY24" fmla="*/ 496302 h 600649"/>
                <a:gd name="connsiteX25" fmla="*/ 600036 w 794996"/>
                <a:gd name="connsiteY25" fmla="*/ 595114 h 600649"/>
                <a:gd name="connsiteX26" fmla="*/ 693084 w 794996"/>
                <a:gd name="connsiteY26" fmla="*/ 580776 h 600649"/>
                <a:gd name="connsiteX27" fmla="*/ 759699 w 794996"/>
                <a:gd name="connsiteY27" fmla="*/ 519021 h 600649"/>
                <a:gd name="connsiteX0" fmla="*/ 759699 w 794996"/>
                <a:gd name="connsiteY0" fmla="*/ 519021 h 600649"/>
                <a:gd name="connsiteX1" fmla="*/ 792181 w 794996"/>
                <a:gd name="connsiteY1" fmla="*/ 440507 h 600649"/>
                <a:gd name="connsiteX2" fmla="*/ 689282 w 794996"/>
                <a:gd name="connsiteY2" fmla="*/ 448311 h 600649"/>
                <a:gd name="connsiteX3" fmla="*/ 648801 w 794996"/>
                <a:gd name="connsiteY3" fmla="*/ 414974 h 600649"/>
                <a:gd name="connsiteX4" fmla="*/ 591651 w 794996"/>
                <a:gd name="connsiteY4" fmla="*/ 460217 h 600649"/>
                <a:gd name="connsiteX5" fmla="*/ 629751 w 794996"/>
                <a:gd name="connsiteY5" fmla="*/ 391161 h 600649"/>
                <a:gd name="connsiteX6" fmla="*/ 620226 w 794996"/>
                <a:gd name="connsiteY6" fmla="*/ 367349 h 600649"/>
                <a:gd name="connsiteX7" fmla="*/ 547995 w 794996"/>
                <a:gd name="connsiteY7" fmla="*/ 411745 h 600649"/>
                <a:gd name="connsiteX8" fmla="*/ 482113 w 794996"/>
                <a:gd name="connsiteY8" fmla="*/ 453074 h 600649"/>
                <a:gd name="connsiteX9" fmla="*/ 531517 w 794996"/>
                <a:gd name="connsiteY9" fmla="*/ 400138 h 600649"/>
                <a:gd name="connsiteX10" fmla="*/ 589269 w 794996"/>
                <a:gd name="connsiteY10" fmla="*/ 336392 h 600649"/>
                <a:gd name="connsiteX11" fmla="*/ 531085 w 794996"/>
                <a:gd name="connsiteY11" fmla="*/ 256329 h 600649"/>
                <a:gd name="connsiteX12" fmla="*/ 502432 w 794996"/>
                <a:gd name="connsiteY12" fmla="*/ 151575 h 600649"/>
                <a:gd name="connsiteX13" fmla="*/ 532119 w 794996"/>
                <a:gd name="connsiteY13" fmla="*/ 36355 h 600649"/>
                <a:gd name="connsiteX14" fmla="*/ 524515 w 794996"/>
                <a:gd name="connsiteY14" fmla="*/ 55 h 600649"/>
                <a:gd name="connsiteX15" fmla="*/ 453538 w 794996"/>
                <a:gd name="connsiteY15" fmla="*/ 57786 h 600649"/>
                <a:gd name="connsiteX16" fmla="*/ 377338 w 794996"/>
                <a:gd name="connsiteY16" fmla="*/ 179230 h 600649"/>
                <a:gd name="connsiteX17" fmla="*/ 360669 w 794996"/>
                <a:gd name="connsiteY17" fmla="*/ 286386 h 600649"/>
                <a:gd name="connsiteX18" fmla="*/ 317807 w 794996"/>
                <a:gd name="connsiteY18" fmla="*/ 245905 h 600649"/>
                <a:gd name="connsiteX19" fmla="*/ 210651 w 794996"/>
                <a:gd name="connsiteY19" fmla="*/ 167324 h 600649"/>
                <a:gd name="connsiteX20" fmla="*/ 82063 w 794996"/>
                <a:gd name="connsiteY20" fmla="*/ 131605 h 600649"/>
                <a:gd name="connsiteX21" fmla="*/ 1101 w 794996"/>
                <a:gd name="connsiteY21" fmla="*/ 138749 h 600649"/>
                <a:gd name="connsiteX22" fmla="*/ 46344 w 794996"/>
                <a:gd name="connsiteY22" fmla="*/ 195899 h 600649"/>
                <a:gd name="connsiteX23" fmla="*/ 196649 w 794996"/>
                <a:gd name="connsiteY23" fmla="*/ 301963 h 600649"/>
                <a:gd name="connsiteX24" fmla="*/ 404667 w 794996"/>
                <a:gd name="connsiteY24" fmla="*/ 496302 h 600649"/>
                <a:gd name="connsiteX25" fmla="*/ 600036 w 794996"/>
                <a:gd name="connsiteY25" fmla="*/ 595114 h 600649"/>
                <a:gd name="connsiteX26" fmla="*/ 693084 w 794996"/>
                <a:gd name="connsiteY26" fmla="*/ 580776 h 600649"/>
                <a:gd name="connsiteX27" fmla="*/ 759699 w 794996"/>
                <a:gd name="connsiteY27" fmla="*/ 519021 h 600649"/>
                <a:gd name="connsiteX0" fmla="*/ 759699 w 794996"/>
                <a:gd name="connsiteY0" fmla="*/ 519021 h 600649"/>
                <a:gd name="connsiteX1" fmla="*/ 792181 w 794996"/>
                <a:gd name="connsiteY1" fmla="*/ 440507 h 600649"/>
                <a:gd name="connsiteX2" fmla="*/ 689282 w 794996"/>
                <a:gd name="connsiteY2" fmla="*/ 448311 h 600649"/>
                <a:gd name="connsiteX3" fmla="*/ 648801 w 794996"/>
                <a:gd name="connsiteY3" fmla="*/ 414974 h 600649"/>
                <a:gd name="connsiteX4" fmla="*/ 591651 w 794996"/>
                <a:gd name="connsiteY4" fmla="*/ 460217 h 600649"/>
                <a:gd name="connsiteX5" fmla="*/ 629751 w 794996"/>
                <a:gd name="connsiteY5" fmla="*/ 391161 h 600649"/>
                <a:gd name="connsiteX6" fmla="*/ 620226 w 794996"/>
                <a:gd name="connsiteY6" fmla="*/ 367349 h 600649"/>
                <a:gd name="connsiteX7" fmla="*/ 547995 w 794996"/>
                <a:gd name="connsiteY7" fmla="*/ 411745 h 600649"/>
                <a:gd name="connsiteX8" fmla="*/ 482113 w 794996"/>
                <a:gd name="connsiteY8" fmla="*/ 453074 h 600649"/>
                <a:gd name="connsiteX9" fmla="*/ 531517 w 794996"/>
                <a:gd name="connsiteY9" fmla="*/ 400138 h 600649"/>
                <a:gd name="connsiteX10" fmla="*/ 575933 w 794996"/>
                <a:gd name="connsiteY10" fmla="*/ 342820 h 600649"/>
                <a:gd name="connsiteX11" fmla="*/ 531085 w 794996"/>
                <a:gd name="connsiteY11" fmla="*/ 256329 h 600649"/>
                <a:gd name="connsiteX12" fmla="*/ 502432 w 794996"/>
                <a:gd name="connsiteY12" fmla="*/ 151575 h 600649"/>
                <a:gd name="connsiteX13" fmla="*/ 532119 w 794996"/>
                <a:gd name="connsiteY13" fmla="*/ 36355 h 600649"/>
                <a:gd name="connsiteX14" fmla="*/ 524515 w 794996"/>
                <a:gd name="connsiteY14" fmla="*/ 55 h 600649"/>
                <a:gd name="connsiteX15" fmla="*/ 453538 w 794996"/>
                <a:gd name="connsiteY15" fmla="*/ 57786 h 600649"/>
                <a:gd name="connsiteX16" fmla="*/ 377338 w 794996"/>
                <a:gd name="connsiteY16" fmla="*/ 179230 h 600649"/>
                <a:gd name="connsiteX17" fmla="*/ 360669 w 794996"/>
                <a:gd name="connsiteY17" fmla="*/ 286386 h 600649"/>
                <a:gd name="connsiteX18" fmla="*/ 317807 w 794996"/>
                <a:gd name="connsiteY18" fmla="*/ 245905 h 600649"/>
                <a:gd name="connsiteX19" fmla="*/ 210651 w 794996"/>
                <a:gd name="connsiteY19" fmla="*/ 167324 h 600649"/>
                <a:gd name="connsiteX20" fmla="*/ 82063 w 794996"/>
                <a:gd name="connsiteY20" fmla="*/ 131605 h 600649"/>
                <a:gd name="connsiteX21" fmla="*/ 1101 w 794996"/>
                <a:gd name="connsiteY21" fmla="*/ 138749 h 600649"/>
                <a:gd name="connsiteX22" fmla="*/ 46344 w 794996"/>
                <a:gd name="connsiteY22" fmla="*/ 195899 h 600649"/>
                <a:gd name="connsiteX23" fmla="*/ 196649 w 794996"/>
                <a:gd name="connsiteY23" fmla="*/ 301963 h 600649"/>
                <a:gd name="connsiteX24" fmla="*/ 404667 w 794996"/>
                <a:gd name="connsiteY24" fmla="*/ 496302 h 600649"/>
                <a:gd name="connsiteX25" fmla="*/ 600036 w 794996"/>
                <a:gd name="connsiteY25" fmla="*/ 595114 h 600649"/>
                <a:gd name="connsiteX26" fmla="*/ 693084 w 794996"/>
                <a:gd name="connsiteY26" fmla="*/ 580776 h 600649"/>
                <a:gd name="connsiteX27" fmla="*/ 759699 w 794996"/>
                <a:gd name="connsiteY27" fmla="*/ 519021 h 600649"/>
                <a:gd name="connsiteX0" fmla="*/ 759699 w 794996"/>
                <a:gd name="connsiteY0" fmla="*/ 519021 h 600649"/>
                <a:gd name="connsiteX1" fmla="*/ 792181 w 794996"/>
                <a:gd name="connsiteY1" fmla="*/ 440507 h 600649"/>
                <a:gd name="connsiteX2" fmla="*/ 689282 w 794996"/>
                <a:gd name="connsiteY2" fmla="*/ 448311 h 600649"/>
                <a:gd name="connsiteX3" fmla="*/ 648801 w 794996"/>
                <a:gd name="connsiteY3" fmla="*/ 414974 h 600649"/>
                <a:gd name="connsiteX4" fmla="*/ 591651 w 794996"/>
                <a:gd name="connsiteY4" fmla="*/ 460217 h 600649"/>
                <a:gd name="connsiteX5" fmla="*/ 629751 w 794996"/>
                <a:gd name="connsiteY5" fmla="*/ 391161 h 600649"/>
                <a:gd name="connsiteX6" fmla="*/ 620226 w 794996"/>
                <a:gd name="connsiteY6" fmla="*/ 367349 h 600649"/>
                <a:gd name="connsiteX7" fmla="*/ 547995 w 794996"/>
                <a:gd name="connsiteY7" fmla="*/ 411745 h 600649"/>
                <a:gd name="connsiteX8" fmla="*/ 482113 w 794996"/>
                <a:gd name="connsiteY8" fmla="*/ 453074 h 600649"/>
                <a:gd name="connsiteX9" fmla="*/ 531517 w 794996"/>
                <a:gd name="connsiteY9" fmla="*/ 400138 h 600649"/>
                <a:gd name="connsiteX10" fmla="*/ 575933 w 794996"/>
                <a:gd name="connsiteY10" fmla="*/ 342820 h 600649"/>
                <a:gd name="connsiteX11" fmla="*/ 518765 w 794996"/>
                <a:gd name="connsiteY11" fmla="*/ 253864 h 600649"/>
                <a:gd name="connsiteX12" fmla="*/ 502432 w 794996"/>
                <a:gd name="connsiteY12" fmla="*/ 151575 h 600649"/>
                <a:gd name="connsiteX13" fmla="*/ 532119 w 794996"/>
                <a:gd name="connsiteY13" fmla="*/ 36355 h 600649"/>
                <a:gd name="connsiteX14" fmla="*/ 524515 w 794996"/>
                <a:gd name="connsiteY14" fmla="*/ 55 h 600649"/>
                <a:gd name="connsiteX15" fmla="*/ 453538 w 794996"/>
                <a:gd name="connsiteY15" fmla="*/ 57786 h 600649"/>
                <a:gd name="connsiteX16" fmla="*/ 377338 w 794996"/>
                <a:gd name="connsiteY16" fmla="*/ 179230 h 600649"/>
                <a:gd name="connsiteX17" fmla="*/ 360669 w 794996"/>
                <a:gd name="connsiteY17" fmla="*/ 286386 h 600649"/>
                <a:gd name="connsiteX18" fmla="*/ 317807 w 794996"/>
                <a:gd name="connsiteY18" fmla="*/ 245905 h 600649"/>
                <a:gd name="connsiteX19" fmla="*/ 210651 w 794996"/>
                <a:gd name="connsiteY19" fmla="*/ 167324 h 600649"/>
                <a:gd name="connsiteX20" fmla="*/ 82063 w 794996"/>
                <a:gd name="connsiteY20" fmla="*/ 131605 h 600649"/>
                <a:gd name="connsiteX21" fmla="*/ 1101 w 794996"/>
                <a:gd name="connsiteY21" fmla="*/ 138749 h 600649"/>
                <a:gd name="connsiteX22" fmla="*/ 46344 w 794996"/>
                <a:gd name="connsiteY22" fmla="*/ 195899 h 600649"/>
                <a:gd name="connsiteX23" fmla="*/ 196649 w 794996"/>
                <a:gd name="connsiteY23" fmla="*/ 301963 h 600649"/>
                <a:gd name="connsiteX24" fmla="*/ 404667 w 794996"/>
                <a:gd name="connsiteY24" fmla="*/ 496302 h 600649"/>
                <a:gd name="connsiteX25" fmla="*/ 600036 w 794996"/>
                <a:gd name="connsiteY25" fmla="*/ 595114 h 600649"/>
                <a:gd name="connsiteX26" fmla="*/ 693084 w 794996"/>
                <a:gd name="connsiteY26" fmla="*/ 580776 h 600649"/>
                <a:gd name="connsiteX27" fmla="*/ 759699 w 794996"/>
                <a:gd name="connsiteY27" fmla="*/ 519021 h 600649"/>
                <a:gd name="connsiteX0" fmla="*/ 759699 w 793748"/>
                <a:gd name="connsiteY0" fmla="*/ 519021 h 600649"/>
                <a:gd name="connsiteX1" fmla="*/ 792181 w 793748"/>
                <a:gd name="connsiteY1" fmla="*/ 440507 h 600649"/>
                <a:gd name="connsiteX2" fmla="*/ 712128 w 793748"/>
                <a:gd name="connsiteY2" fmla="*/ 455156 h 600649"/>
                <a:gd name="connsiteX3" fmla="*/ 648801 w 793748"/>
                <a:gd name="connsiteY3" fmla="*/ 414974 h 600649"/>
                <a:gd name="connsiteX4" fmla="*/ 591651 w 793748"/>
                <a:gd name="connsiteY4" fmla="*/ 460217 h 600649"/>
                <a:gd name="connsiteX5" fmla="*/ 629751 w 793748"/>
                <a:gd name="connsiteY5" fmla="*/ 391161 h 600649"/>
                <a:gd name="connsiteX6" fmla="*/ 620226 w 793748"/>
                <a:gd name="connsiteY6" fmla="*/ 367349 h 600649"/>
                <a:gd name="connsiteX7" fmla="*/ 547995 w 793748"/>
                <a:gd name="connsiteY7" fmla="*/ 411745 h 600649"/>
                <a:gd name="connsiteX8" fmla="*/ 482113 w 793748"/>
                <a:gd name="connsiteY8" fmla="*/ 453074 h 600649"/>
                <a:gd name="connsiteX9" fmla="*/ 531517 w 793748"/>
                <a:gd name="connsiteY9" fmla="*/ 400138 h 600649"/>
                <a:gd name="connsiteX10" fmla="*/ 575933 w 793748"/>
                <a:gd name="connsiteY10" fmla="*/ 342820 h 600649"/>
                <a:gd name="connsiteX11" fmla="*/ 518765 w 793748"/>
                <a:gd name="connsiteY11" fmla="*/ 253864 h 600649"/>
                <a:gd name="connsiteX12" fmla="*/ 502432 w 793748"/>
                <a:gd name="connsiteY12" fmla="*/ 151575 h 600649"/>
                <a:gd name="connsiteX13" fmla="*/ 532119 w 793748"/>
                <a:gd name="connsiteY13" fmla="*/ 36355 h 600649"/>
                <a:gd name="connsiteX14" fmla="*/ 524515 w 793748"/>
                <a:gd name="connsiteY14" fmla="*/ 55 h 600649"/>
                <a:gd name="connsiteX15" fmla="*/ 453538 w 793748"/>
                <a:gd name="connsiteY15" fmla="*/ 57786 h 600649"/>
                <a:gd name="connsiteX16" fmla="*/ 377338 w 793748"/>
                <a:gd name="connsiteY16" fmla="*/ 179230 h 600649"/>
                <a:gd name="connsiteX17" fmla="*/ 360669 w 793748"/>
                <a:gd name="connsiteY17" fmla="*/ 286386 h 600649"/>
                <a:gd name="connsiteX18" fmla="*/ 317807 w 793748"/>
                <a:gd name="connsiteY18" fmla="*/ 245905 h 600649"/>
                <a:gd name="connsiteX19" fmla="*/ 210651 w 793748"/>
                <a:gd name="connsiteY19" fmla="*/ 167324 h 600649"/>
                <a:gd name="connsiteX20" fmla="*/ 82063 w 793748"/>
                <a:gd name="connsiteY20" fmla="*/ 131605 h 600649"/>
                <a:gd name="connsiteX21" fmla="*/ 1101 w 793748"/>
                <a:gd name="connsiteY21" fmla="*/ 138749 h 600649"/>
                <a:gd name="connsiteX22" fmla="*/ 46344 w 793748"/>
                <a:gd name="connsiteY22" fmla="*/ 195899 h 600649"/>
                <a:gd name="connsiteX23" fmla="*/ 196649 w 793748"/>
                <a:gd name="connsiteY23" fmla="*/ 301963 h 600649"/>
                <a:gd name="connsiteX24" fmla="*/ 404667 w 793748"/>
                <a:gd name="connsiteY24" fmla="*/ 496302 h 600649"/>
                <a:gd name="connsiteX25" fmla="*/ 600036 w 793748"/>
                <a:gd name="connsiteY25" fmla="*/ 595114 h 600649"/>
                <a:gd name="connsiteX26" fmla="*/ 693084 w 793748"/>
                <a:gd name="connsiteY26" fmla="*/ 580776 h 600649"/>
                <a:gd name="connsiteX27" fmla="*/ 759699 w 793748"/>
                <a:gd name="connsiteY27" fmla="*/ 519021 h 600649"/>
                <a:gd name="connsiteX0" fmla="*/ 759699 w 793684"/>
                <a:gd name="connsiteY0" fmla="*/ 519021 h 601440"/>
                <a:gd name="connsiteX1" fmla="*/ 792181 w 793684"/>
                <a:gd name="connsiteY1" fmla="*/ 440507 h 601440"/>
                <a:gd name="connsiteX2" fmla="*/ 712128 w 793684"/>
                <a:gd name="connsiteY2" fmla="*/ 455156 h 601440"/>
                <a:gd name="connsiteX3" fmla="*/ 648801 w 793684"/>
                <a:gd name="connsiteY3" fmla="*/ 414974 h 601440"/>
                <a:gd name="connsiteX4" fmla="*/ 591651 w 793684"/>
                <a:gd name="connsiteY4" fmla="*/ 460217 h 601440"/>
                <a:gd name="connsiteX5" fmla="*/ 629751 w 793684"/>
                <a:gd name="connsiteY5" fmla="*/ 391161 h 601440"/>
                <a:gd name="connsiteX6" fmla="*/ 620226 w 793684"/>
                <a:gd name="connsiteY6" fmla="*/ 367349 h 601440"/>
                <a:gd name="connsiteX7" fmla="*/ 547995 w 793684"/>
                <a:gd name="connsiteY7" fmla="*/ 411745 h 601440"/>
                <a:gd name="connsiteX8" fmla="*/ 482113 w 793684"/>
                <a:gd name="connsiteY8" fmla="*/ 453074 h 601440"/>
                <a:gd name="connsiteX9" fmla="*/ 531517 w 793684"/>
                <a:gd name="connsiteY9" fmla="*/ 400138 h 601440"/>
                <a:gd name="connsiteX10" fmla="*/ 575933 w 793684"/>
                <a:gd name="connsiteY10" fmla="*/ 342820 h 601440"/>
                <a:gd name="connsiteX11" fmla="*/ 518765 w 793684"/>
                <a:gd name="connsiteY11" fmla="*/ 253864 h 601440"/>
                <a:gd name="connsiteX12" fmla="*/ 502432 w 793684"/>
                <a:gd name="connsiteY12" fmla="*/ 151575 h 601440"/>
                <a:gd name="connsiteX13" fmla="*/ 532119 w 793684"/>
                <a:gd name="connsiteY13" fmla="*/ 36355 h 601440"/>
                <a:gd name="connsiteX14" fmla="*/ 524515 w 793684"/>
                <a:gd name="connsiteY14" fmla="*/ 55 h 601440"/>
                <a:gd name="connsiteX15" fmla="*/ 453538 w 793684"/>
                <a:gd name="connsiteY15" fmla="*/ 57786 h 601440"/>
                <a:gd name="connsiteX16" fmla="*/ 377338 w 793684"/>
                <a:gd name="connsiteY16" fmla="*/ 179230 h 601440"/>
                <a:gd name="connsiteX17" fmla="*/ 360669 w 793684"/>
                <a:gd name="connsiteY17" fmla="*/ 286386 h 601440"/>
                <a:gd name="connsiteX18" fmla="*/ 317807 w 793684"/>
                <a:gd name="connsiteY18" fmla="*/ 245905 h 601440"/>
                <a:gd name="connsiteX19" fmla="*/ 210651 w 793684"/>
                <a:gd name="connsiteY19" fmla="*/ 167324 h 601440"/>
                <a:gd name="connsiteX20" fmla="*/ 82063 w 793684"/>
                <a:gd name="connsiteY20" fmla="*/ 131605 h 601440"/>
                <a:gd name="connsiteX21" fmla="*/ 1101 w 793684"/>
                <a:gd name="connsiteY21" fmla="*/ 138749 h 601440"/>
                <a:gd name="connsiteX22" fmla="*/ 46344 w 793684"/>
                <a:gd name="connsiteY22" fmla="*/ 195899 h 601440"/>
                <a:gd name="connsiteX23" fmla="*/ 196649 w 793684"/>
                <a:gd name="connsiteY23" fmla="*/ 301963 h 601440"/>
                <a:gd name="connsiteX24" fmla="*/ 404667 w 793684"/>
                <a:gd name="connsiteY24" fmla="*/ 496302 h 601440"/>
                <a:gd name="connsiteX25" fmla="*/ 600036 w 793684"/>
                <a:gd name="connsiteY25" fmla="*/ 595114 h 601440"/>
                <a:gd name="connsiteX26" fmla="*/ 701427 w 793684"/>
                <a:gd name="connsiteY26" fmla="*/ 583583 h 601440"/>
                <a:gd name="connsiteX27" fmla="*/ 759699 w 793684"/>
                <a:gd name="connsiteY27" fmla="*/ 519021 h 601440"/>
                <a:gd name="connsiteX0" fmla="*/ 774981 w 796042"/>
                <a:gd name="connsiteY0" fmla="*/ 530039 h 601090"/>
                <a:gd name="connsiteX1" fmla="*/ 792181 w 796042"/>
                <a:gd name="connsiteY1" fmla="*/ 440507 h 601090"/>
                <a:gd name="connsiteX2" fmla="*/ 712128 w 796042"/>
                <a:gd name="connsiteY2" fmla="*/ 455156 h 601090"/>
                <a:gd name="connsiteX3" fmla="*/ 648801 w 796042"/>
                <a:gd name="connsiteY3" fmla="*/ 414974 h 601090"/>
                <a:gd name="connsiteX4" fmla="*/ 591651 w 796042"/>
                <a:gd name="connsiteY4" fmla="*/ 460217 h 601090"/>
                <a:gd name="connsiteX5" fmla="*/ 629751 w 796042"/>
                <a:gd name="connsiteY5" fmla="*/ 391161 h 601090"/>
                <a:gd name="connsiteX6" fmla="*/ 620226 w 796042"/>
                <a:gd name="connsiteY6" fmla="*/ 367349 h 601090"/>
                <a:gd name="connsiteX7" fmla="*/ 547995 w 796042"/>
                <a:gd name="connsiteY7" fmla="*/ 411745 h 601090"/>
                <a:gd name="connsiteX8" fmla="*/ 482113 w 796042"/>
                <a:gd name="connsiteY8" fmla="*/ 453074 h 601090"/>
                <a:gd name="connsiteX9" fmla="*/ 531517 w 796042"/>
                <a:gd name="connsiteY9" fmla="*/ 400138 h 601090"/>
                <a:gd name="connsiteX10" fmla="*/ 575933 w 796042"/>
                <a:gd name="connsiteY10" fmla="*/ 342820 h 601090"/>
                <a:gd name="connsiteX11" fmla="*/ 518765 w 796042"/>
                <a:gd name="connsiteY11" fmla="*/ 253864 h 601090"/>
                <a:gd name="connsiteX12" fmla="*/ 502432 w 796042"/>
                <a:gd name="connsiteY12" fmla="*/ 151575 h 601090"/>
                <a:gd name="connsiteX13" fmla="*/ 532119 w 796042"/>
                <a:gd name="connsiteY13" fmla="*/ 36355 h 601090"/>
                <a:gd name="connsiteX14" fmla="*/ 524515 w 796042"/>
                <a:gd name="connsiteY14" fmla="*/ 55 h 601090"/>
                <a:gd name="connsiteX15" fmla="*/ 453538 w 796042"/>
                <a:gd name="connsiteY15" fmla="*/ 57786 h 601090"/>
                <a:gd name="connsiteX16" fmla="*/ 377338 w 796042"/>
                <a:gd name="connsiteY16" fmla="*/ 179230 h 601090"/>
                <a:gd name="connsiteX17" fmla="*/ 360669 w 796042"/>
                <a:gd name="connsiteY17" fmla="*/ 286386 h 601090"/>
                <a:gd name="connsiteX18" fmla="*/ 317807 w 796042"/>
                <a:gd name="connsiteY18" fmla="*/ 245905 h 601090"/>
                <a:gd name="connsiteX19" fmla="*/ 210651 w 796042"/>
                <a:gd name="connsiteY19" fmla="*/ 167324 h 601090"/>
                <a:gd name="connsiteX20" fmla="*/ 82063 w 796042"/>
                <a:gd name="connsiteY20" fmla="*/ 131605 h 601090"/>
                <a:gd name="connsiteX21" fmla="*/ 1101 w 796042"/>
                <a:gd name="connsiteY21" fmla="*/ 138749 h 601090"/>
                <a:gd name="connsiteX22" fmla="*/ 46344 w 796042"/>
                <a:gd name="connsiteY22" fmla="*/ 195899 h 601090"/>
                <a:gd name="connsiteX23" fmla="*/ 196649 w 796042"/>
                <a:gd name="connsiteY23" fmla="*/ 301963 h 601090"/>
                <a:gd name="connsiteX24" fmla="*/ 404667 w 796042"/>
                <a:gd name="connsiteY24" fmla="*/ 496302 h 601090"/>
                <a:gd name="connsiteX25" fmla="*/ 600036 w 796042"/>
                <a:gd name="connsiteY25" fmla="*/ 595114 h 601090"/>
                <a:gd name="connsiteX26" fmla="*/ 701427 w 796042"/>
                <a:gd name="connsiteY26" fmla="*/ 583583 h 601090"/>
                <a:gd name="connsiteX27" fmla="*/ 774981 w 796042"/>
                <a:gd name="connsiteY27" fmla="*/ 530039 h 601090"/>
                <a:gd name="connsiteX0" fmla="*/ 764453 w 794208"/>
                <a:gd name="connsiteY0" fmla="*/ 525658 h 601226"/>
                <a:gd name="connsiteX1" fmla="*/ 792181 w 794208"/>
                <a:gd name="connsiteY1" fmla="*/ 440507 h 601226"/>
                <a:gd name="connsiteX2" fmla="*/ 712128 w 794208"/>
                <a:gd name="connsiteY2" fmla="*/ 455156 h 601226"/>
                <a:gd name="connsiteX3" fmla="*/ 648801 w 794208"/>
                <a:gd name="connsiteY3" fmla="*/ 414974 h 601226"/>
                <a:gd name="connsiteX4" fmla="*/ 591651 w 794208"/>
                <a:gd name="connsiteY4" fmla="*/ 460217 h 601226"/>
                <a:gd name="connsiteX5" fmla="*/ 629751 w 794208"/>
                <a:gd name="connsiteY5" fmla="*/ 391161 h 601226"/>
                <a:gd name="connsiteX6" fmla="*/ 620226 w 794208"/>
                <a:gd name="connsiteY6" fmla="*/ 367349 h 601226"/>
                <a:gd name="connsiteX7" fmla="*/ 547995 w 794208"/>
                <a:gd name="connsiteY7" fmla="*/ 411745 h 601226"/>
                <a:gd name="connsiteX8" fmla="*/ 482113 w 794208"/>
                <a:gd name="connsiteY8" fmla="*/ 453074 h 601226"/>
                <a:gd name="connsiteX9" fmla="*/ 531517 w 794208"/>
                <a:gd name="connsiteY9" fmla="*/ 400138 h 601226"/>
                <a:gd name="connsiteX10" fmla="*/ 575933 w 794208"/>
                <a:gd name="connsiteY10" fmla="*/ 342820 h 601226"/>
                <a:gd name="connsiteX11" fmla="*/ 518765 w 794208"/>
                <a:gd name="connsiteY11" fmla="*/ 253864 h 601226"/>
                <a:gd name="connsiteX12" fmla="*/ 502432 w 794208"/>
                <a:gd name="connsiteY12" fmla="*/ 151575 h 601226"/>
                <a:gd name="connsiteX13" fmla="*/ 532119 w 794208"/>
                <a:gd name="connsiteY13" fmla="*/ 36355 h 601226"/>
                <a:gd name="connsiteX14" fmla="*/ 524515 w 794208"/>
                <a:gd name="connsiteY14" fmla="*/ 55 h 601226"/>
                <a:gd name="connsiteX15" fmla="*/ 453538 w 794208"/>
                <a:gd name="connsiteY15" fmla="*/ 57786 h 601226"/>
                <a:gd name="connsiteX16" fmla="*/ 377338 w 794208"/>
                <a:gd name="connsiteY16" fmla="*/ 179230 h 601226"/>
                <a:gd name="connsiteX17" fmla="*/ 360669 w 794208"/>
                <a:gd name="connsiteY17" fmla="*/ 286386 h 601226"/>
                <a:gd name="connsiteX18" fmla="*/ 317807 w 794208"/>
                <a:gd name="connsiteY18" fmla="*/ 245905 h 601226"/>
                <a:gd name="connsiteX19" fmla="*/ 210651 w 794208"/>
                <a:gd name="connsiteY19" fmla="*/ 167324 h 601226"/>
                <a:gd name="connsiteX20" fmla="*/ 82063 w 794208"/>
                <a:gd name="connsiteY20" fmla="*/ 131605 h 601226"/>
                <a:gd name="connsiteX21" fmla="*/ 1101 w 794208"/>
                <a:gd name="connsiteY21" fmla="*/ 138749 h 601226"/>
                <a:gd name="connsiteX22" fmla="*/ 46344 w 794208"/>
                <a:gd name="connsiteY22" fmla="*/ 195899 h 601226"/>
                <a:gd name="connsiteX23" fmla="*/ 196649 w 794208"/>
                <a:gd name="connsiteY23" fmla="*/ 301963 h 601226"/>
                <a:gd name="connsiteX24" fmla="*/ 404667 w 794208"/>
                <a:gd name="connsiteY24" fmla="*/ 496302 h 601226"/>
                <a:gd name="connsiteX25" fmla="*/ 600036 w 794208"/>
                <a:gd name="connsiteY25" fmla="*/ 595114 h 601226"/>
                <a:gd name="connsiteX26" fmla="*/ 701427 w 794208"/>
                <a:gd name="connsiteY26" fmla="*/ 583583 h 601226"/>
                <a:gd name="connsiteX27" fmla="*/ 764453 w 794208"/>
                <a:gd name="connsiteY27" fmla="*/ 525658 h 601226"/>
                <a:gd name="connsiteX0" fmla="*/ 764453 w 794192"/>
                <a:gd name="connsiteY0" fmla="*/ 525658 h 599853"/>
                <a:gd name="connsiteX1" fmla="*/ 792181 w 794192"/>
                <a:gd name="connsiteY1" fmla="*/ 440507 h 599853"/>
                <a:gd name="connsiteX2" fmla="*/ 712128 w 794192"/>
                <a:gd name="connsiteY2" fmla="*/ 455156 h 599853"/>
                <a:gd name="connsiteX3" fmla="*/ 648801 w 794192"/>
                <a:gd name="connsiteY3" fmla="*/ 414974 h 599853"/>
                <a:gd name="connsiteX4" fmla="*/ 591651 w 794192"/>
                <a:gd name="connsiteY4" fmla="*/ 460217 h 599853"/>
                <a:gd name="connsiteX5" fmla="*/ 629751 w 794192"/>
                <a:gd name="connsiteY5" fmla="*/ 391161 h 599853"/>
                <a:gd name="connsiteX6" fmla="*/ 620226 w 794192"/>
                <a:gd name="connsiteY6" fmla="*/ 367349 h 599853"/>
                <a:gd name="connsiteX7" fmla="*/ 547995 w 794192"/>
                <a:gd name="connsiteY7" fmla="*/ 411745 h 599853"/>
                <a:gd name="connsiteX8" fmla="*/ 482113 w 794192"/>
                <a:gd name="connsiteY8" fmla="*/ 453074 h 599853"/>
                <a:gd name="connsiteX9" fmla="*/ 531517 w 794192"/>
                <a:gd name="connsiteY9" fmla="*/ 400138 h 599853"/>
                <a:gd name="connsiteX10" fmla="*/ 575933 w 794192"/>
                <a:gd name="connsiteY10" fmla="*/ 342820 h 599853"/>
                <a:gd name="connsiteX11" fmla="*/ 518765 w 794192"/>
                <a:gd name="connsiteY11" fmla="*/ 253864 h 599853"/>
                <a:gd name="connsiteX12" fmla="*/ 502432 w 794192"/>
                <a:gd name="connsiteY12" fmla="*/ 151575 h 599853"/>
                <a:gd name="connsiteX13" fmla="*/ 532119 w 794192"/>
                <a:gd name="connsiteY13" fmla="*/ 36355 h 599853"/>
                <a:gd name="connsiteX14" fmla="*/ 524515 w 794192"/>
                <a:gd name="connsiteY14" fmla="*/ 55 h 599853"/>
                <a:gd name="connsiteX15" fmla="*/ 453538 w 794192"/>
                <a:gd name="connsiteY15" fmla="*/ 57786 h 599853"/>
                <a:gd name="connsiteX16" fmla="*/ 377338 w 794192"/>
                <a:gd name="connsiteY16" fmla="*/ 179230 h 599853"/>
                <a:gd name="connsiteX17" fmla="*/ 360669 w 794192"/>
                <a:gd name="connsiteY17" fmla="*/ 286386 h 599853"/>
                <a:gd name="connsiteX18" fmla="*/ 317807 w 794192"/>
                <a:gd name="connsiteY18" fmla="*/ 245905 h 599853"/>
                <a:gd name="connsiteX19" fmla="*/ 210651 w 794192"/>
                <a:gd name="connsiteY19" fmla="*/ 167324 h 599853"/>
                <a:gd name="connsiteX20" fmla="*/ 82063 w 794192"/>
                <a:gd name="connsiteY20" fmla="*/ 131605 h 599853"/>
                <a:gd name="connsiteX21" fmla="*/ 1101 w 794192"/>
                <a:gd name="connsiteY21" fmla="*/ 138749 h 599853"/>
                <a:gd name="connsiteX22" fmla="*/ 46344 w 794192"/>
                <a:gd name="connsiteY22" fmla="*/ 195899 h 599853"/>
                <a:gd name="connsiteX23" fmla="*/ 196649 w 794192"/>
                <a:gd name="connsiteY23" fmla="*/ 301963 h 599853"/>
                <a:gd name="connsiteX24" fmla="*/ 404667 w 794192"/>
                <a:gd name="connsiteY24" fmla="*/ 496302 h 599853"/>
                <a:gd name="connsiteX25" fmla="*/ 600036 w 794192"/>
                <a:gd name="connsiteY25" fmla="*/ 595114 h 599853"/>
                <a:gd name="connsiteX26" fmla="*/ 702833 w 794192"/>
                <a:gd name="connsiteY26" fmla="*/ 578178 h 599853"/>
                <a:gd name="connsiteX27" fmla="*/ 764453 w 794192"/>
                <a:gd name="connsiteY27" fmla="*/ 525658 h 599853"/>
                <a:gd name="connsiteX0" fmla="*/ 764453 w 794192"/>
                <a:gd name="connsiteY0" fmla="*/ 525658 h 593696"/>
                <a:gd name="connsiteX1" fmla="*/ 792181 w 794192"/>
                <a:gd name="connsiteY1" fmla="*/ 440507 h 593696"/>
                <a:gd name="connsiteX2" fmla="*/ 712128 w 794192"/>
                <a:gd name="connsiteY2" fmla="*/ 455156 h 593696"/>
                <a:gd name="connsiteX3" fmla="*/ 648801 w 794192"/>
                <a:gd name="connsiteY3" fmla="*/ 414974 h 593696"/>
                <a:gd name="connsiteX4" fmla="*/ 591651 w 794192"/>
                <a:gd name="connsiteY4" fmla="*/ 460217 h 593696"/>
                <a:gd name="connsiteX5" fmla="*/ 629751 w 794192"/>
                <a:gd name="connsiteY5" fmla="*/ 391161 h 593696"/>
                <a:gd name="connsiteX6" fmla="*/ 620226 w 794192"/>
                <a:gd name="connsiteY6" fmla="*/ 367349 h 593696"/>
                <a:gd name="connsiteX7" fmla="*/ 547995 w 794192"/>
                <a:gd name="connsiteY7" fmla="*/ 411745 h 593696"/>
                <a:gd name="connsiteX8" fmla="*/ 482113 w 794192"/>
                <a:gd name="connsiteY8" fmla="*/ 453074 h 593696"/>
                <a:gd name="connsiteX9" fmla="*/ 531517 w 794192"/>
                <a:gd name="connsiteY9" fmla="*/ 400138 h 593696"/>
                <a:gd name="connsiteX10" fmla="*/ 575933 w 794192"/>
                <a:gd name="connsiteY10" fmla="*/ 342820 h 593696"/>
                <a:gd name="connsiteX11" fmla="*/ 518765 w 794192"/>
                <a:gd name="connsiteY11" fmla="*/ 253864 h 593696"/>
                <a:gd name="connsiteX12" fmla="*/ 502432 w 794192"/>
                <a:gd name="connsiteY12" fmla="*/ 151575 h 593696"/>
                <a:gd name="connsiteX13" fmla="*/ 532119 w 794192"/>
                <a:gd name="connsiteY13" fmla="*/ 36355 h 593696"/>
                <a:gd name="connsiteX14" fmla="*/ 524515 w 794192"/>
                <a:gd name="connsiteY14" fmla="*/ 55 h 593696"/>
                <a:gd name="connsiteX15" fmla="*/ 453538 w 794192"/>
                <a:gd name="connsiteY15" fmla="*/ 57786 h 593696"/>
                <a:gd name="connsiteX16" fmla="*/ 377338 w 794192"/>
                <a:gd name="connsiteY16" fmla="*/ 179230 h 593696"/>
                <a:gd name="connsiteX17" fmla="*/ 360669 w 794192"/>
                <a:gd name="connsiteY17" fmla="*/ 286386 h 593696"/>
                <a:gd name="connsiteX18" fmla="*/ 317807 w 794192"/>
                <a:gd name="connsiteY18" fmla="*/ 245905 h 593696"/>
                <a:gd name="connsiteX19" fmla="*/ 210651 w 794192"/>
                <a:gd name="connsiteY19" fmla="*/ 167324 h 593696"/>
                <a:gd name="connsiteX20" fmla="*/ 82063 w 794192"/>
                <a:gd name="connsiteY20" fmla="*/ 131605 h 593696"/>
                <a:gd name="connsiteX21" fmla="*/ 1101 w 794192"/>
                <a:gd name="connsiteY21" fmla="*/ 138749 h 593696"/>
                <a:gd name="connsiteX22" fmla="*/ 46344 w 794192"/>
                <a:gd name="connsiteY22" fmla="*/ 195899 h 593696"/>
                <a:gd name="connsiteX23" fmla="*/ 196649 w 794192"/>
                <a:gd name="connsiteY23" fmla="*/ 301963 h 593696"/>
                <a:gd name="connsiteX24" fmla="*/ 404667 w 794192"/>
                <a:gd name="connsiteY24" fmla="*/ 496302 h 593696"/>
                <a:gd name="connsiteX25" fmla="*/ 603236 w 794192"/>
                <a:gd name="connsiteY25" fmla="*/ 587794 h 593696"/>
                <a:gd name="connsiteX26" fmla="*/ 702833 w 794192"/>
                <a:gd name="connsiteY26" fmla="*/ 578178 h 593696"/>
                <a:gd name="connsiteX27" fmla="*/ 764453 w 794192"/>
                <a:gd name="connsiteY27" fmla="*/ 525658 h 593696"/>
                <a:gd name="connsiteX0" fmla="*/ 764453 w 794192"/>
                <a:gd name="connsiteY0" fmla="*/ 525658 h 596859"/>
                <a:gd name="connsiteX1" fmla="*/ 792181 w 794192"/>
                <a:gd name="connsiteY1" fmla="*/ 440507 h 596859"/>
                <a:gd name="connsiteX2" fmla="*/ 712128 w 794192"/>
                <a:gd name="connsiteY2" fmla="*/ 455156 h 596859"/>
                <a:gd name="connsiteX3" fmla="*/ 648801 w 794192"/>
                <a:gd name="connsiteY3" fmla="*/ 414974 h 596859"/>
                <a:gd name="connsiteX4" fmla="*/ 591651 w 794192"/>
                <a:gd name="connsiteY4" fmla="*/ 460217 h 596859"/>
                <a:gd name="connsiteX5" fmla="*/ 629751 w 794192"/>
                <a:gd name="connsiteY5" fmla="*/ 391161 h 596859"/>
                <a:gd name="connsiteX6" fmla="*/ 620226 w 794192"/>
                <a:gd name="connsiteY6" fmla="*/ 367349 h 596859"/>
                <a:gd name="connsiteX7" fmla="*/ 547995 w 794192"/>
                <a:gd name="connsiteY7" fmla="*/ 411745 h 596859"/>
                <a:gd name="connsiteX8" fmla="*/ 482113 w 794192"/>
                <a:gd name="connsiteY8" fmla="*/ 453074 h 596859"/>
                <a:gd name="connsiteX9" fmla="*/ 531517 w 794192"/>
                <a:gd name="connsiteY9" fmla="*/ 400138 h 596859"/>
                <a:gd name="connsiteX10" fmla="*/ 575933 w 794192"/>
                <a:gd name="connsiteY10" fmla="*/ 342820 h 596859"/>
                <a:gd name="connsiteX11" fmla="*/ 518765 w 794192"/>
                <a:gd name="connsiteY11" fmla="*/ 253864 h 596859"/>
                <a:gd name="connsiteX12" fmla="*/ 502432 w 794192"/>
                <a:gd name="connsiteY12" fmla="*/ 151575 h 596859"/>
                <a:gd name="connsiteX13" fmla="*/ 532119 w 794192"/>
                <a:gd name="connsiteY13" fmla="*/ 36355 h 596859"/>
                <a:gd name="connsiteX14" fmla="*/ 524515 w 794192"/>
                <a:gd name="connsiteY14" fmla="*/ 55 h 596859"/>
                <a:gd name="connsiteX15" fmla="*/ 453538 w 794192"/>
                <a:gd name="connsiteY15" fmla="*/ 57786 h 596859"/>
                <a:gd name="connsiteX16" fmla="*/ 377338 w 794192"/>
                <a:gd name="connsiteY16" fmla="*/ 179230 h 596859"/>
                <a:gd name="connsiteX17" fmla="*/ 360669 w 794192"/>
                <a:gd name="connsiteY17" fmla="*/ 286386 h 596859"/>
                <a:gd name="connsiteX18" fmla="*/ 317807 w 794192"/>
                <a:gd name="connsiteY18" fmla="*/ 245905 h 596859"/>
                <a:gd name="connsiteX19" fmla="*/ 210651 w 794192"/>
                <a:gd name="connsiteY19" fmla="*/ 167324 h 596859"/>
                <a:gd name="connsiteX20" fmla="*/ 82063 w 794192"/>
                <a:gd name="connsiteY20" fmla="*/ 131605 h 596859"/>
                <a:gd name="connsiteX21" fmla="*/ 1101 w 794192"/>
                <a:gd name="connsiteY21" fmla="*/ 138749 h 596859"/>
                <a:gd name="connsiteX22" fmla="*/ 46344 w 794192"/>
                <a:gd name="connsiteY22" fmla="*/ 195899 h 596859"/>
                <a:gd name="connsiteX23" fmla="*/ 196649 w 794192"/>
                <a:gd name="connsiteY23" fmla="*/ 301963 h 596859"/>
                <a:gd name="connsiteX24" fmla="*/ 404667 w 794192"/>
                <a:gd name="connsiteY24" fmla="*/ 496302 h 596859"/>
                <a:gd name="connsiteX25" fmla="*/ 599647 w 794192"/>
                <a:gd name="connsiteY25" fmla="*/ 591625 h 596859"/>
                <a:gd name="connsiteX26" fmla="*/ 702833 w 794192"/>
                <a:gd name="connsiteY26" fmla="*/ 578178 h 596859"/>
                <a:gd name="connsiteX27" fmla="*/ 764453 w 794192"/>
                <a:gd name="connsiteY27" fmla="*/ 525658 h 596859"/>
                <a:gd name="connsiteX0" fmla="*/ 764453 w 794192"/>
                <a:gd name="connsiteY0" fmla="*/ 525658 h 596859"/>
                <a:gd name="connsiteX1" fmla="*/ 792181 w 794192"/>
                <a:gd name="connsiteY1" fmla="*/ 440507 h 596859"/>
                <a:gd name="connsiteX2" fmla="*/ 712128 w 794192"/>
                <a:gd name="connsiteY2" fmla="*/ 455156 h 596859"/>
                <a:gd name="connsiteX3" fmla="*/ 648801 w 794192"/>
                <a:gd name="connsiteY3" fmla="*/ 414974 h 596859"/>
                <a:gd name="connsiteX4" fmla="*/ 591651 w 794192"/>
                <a:gd name="connsiteY4" fmla="*/ 460217 h 596859"/>
                <a:gd name="connsiteX5" fmla="*/ 629751 w 794192"/>
                <a:gd name="connsiteY5" fmla="*/ 391161 h 596859"/>
                <a:gd name="connsiteX6" fmla="*/ 620226 w 794192"/>
                <a:gd name="connsiteY6" fmla="*/ 367349 h 596859"/>
                <a:gd name="connsiteX7" fmla="*/ 547995 w 794192"/>
                <a:gd name="connsiteY7" fmla="*/ 411745 h 596859"/>
                <a:gd name="connsiteX8" fmla="*/ 482113 w 794192"/>
                <a:gd name="connsiteY8" fmla="*/ 453074 h 596859"/>
                <a:gd name="connsiteX9" fmla="*/ 531517 w 794192"/>
                <a:gd name="connsiteY9" fmla="*/ 400138 h 596859"/>
                <a:gd name="connsiteX10" fmla="*/ 575933 w 794192"/>
                <a:gd name="connsiteY10" fmla="*/ 342820 h 596859"/>
                <a:gd name="connsiteX11" fmla="*/ 518765 w 794192"/>
                <a:gd name="connsiteY11" fmla="*/ 253864 h 596859"/>
                <a:gd name="connsiteX12" fmla="*/ 502432 w 794192"/>
                <a:gd name="connsiteY12" fmla="*/ 151575 h 596859"/>
                <a:gd name="connsiteX13" fmla="*/ 532119 w 794192"/>
                <a:gd name="connsiteY13" fmla="*/ 36355 h 596859"/>
                <a:gd name="connsiteX14" fmla="*/ 524515 w 794192"/>
                <a:gd name="connsiteY14" fmla="*/ 55 h 596859"/>
                <a:gd name="connsiteX15" fmla="*/ 453538 w 794192"/>
                <a:gd name="connsiteY15" fmla="*/ 57786 h 596859"/>
                <a:gd name="connsiteX16" fmla="*/ 377338 w 794192"/>
                <a:gd name="connsiteY16" fmla="*/ 179230 h 596859"/>
                <a:gd name="connsiteX17" fmla="*/ 370418 w 794192"/>
                <a:gd name="connsiteY17" fmla="*/ 283787 h 596859"/>
                <a:gd name="connsiteX18" fmla="*/ 317807 w 794192"/>
                <a:gd name="connsiteY18" fmla="*/ 245905 h 596859"/>
                <a:gd name="connsiteX19" fmla="*/ 210651 w 794192"/>
                <a:gd name="connsiteY19" fmla="*/ 167324 h 596859"/>
                <a:gd name="connsiteX20" fmla="*/ 82063 w 794192"/>
                <a:gd name="connsiteY20" fmla="*/ 131605 h 596859"/>
                <a:gd name="connsiteX21" fmla="*/ 1101 w 794192"/>
                <a:gd name="connsiteY21" fmla="*/ 138749 h 596859"/>
                <a:gd name="connsiteX22" fmla="*/ 46344 w 794192"/>
                <a:gd name="connsiteY22" fmla="*/ 195899 h 596859"/>
                <a:gd name="connsiteX23" fmla="*/ 196649 w 794192"/>
                <a:gd name="connsiteY23" fmla="*/ 301963 h 596859"/>
                <a:gd name="connsiteX24" fmla="*/ 404667 w 794192"/>
                <a:gd name="connsiteY24" fmla="*/ 496302 h 596859"/>
                <a:gd name="connsiteX25" fmla="*/ 599647 w 794192"/>
                <a:gd name="connsiteY25" fmla="*/ 591625 h 596859"/>
                <a:gd name="connsiteX26" fmla="*/ 702833 w 794192"/>
                <a:gd name="connsiteY26" fmla="*/ 578178 h 596859"/>
                <a:gd name="connsiteX27" fmla="*/ 764453 w 794192"/>
                <a:gd name="connsiteY27" fmla="*/ 525658 h 596859"/>
                <a:gd name="connsiteX0" fmla="*/ 764453 w 794192"/>
                <a:gd name="connsiteY0" fmla="*/ 525658 h 596859"/>
                <a:gd name="connsiteX1" fmla="*/ 792181 w 794192"/>
                <a:gd name="connsiteY1" fmla="*/ 440507 h 596859"/>
                <a:gd name="connsiteX2" fmla="*/ 712128 w 794192"/>
                <a:gd name="connsiteY2" fmla="*/ 455156 h 596859"/>
                <a:gd name="connsiteX3" fmla="*/ 648801 w 794192"/>
                <a:gd name="connsiteY3" fmla="*/ 414974 h 596859"/>
                <a:gd name="connsiteX4" fmla="*/ 591651 w 794192"/>
                <a:gd name="connsiteY4" fmla="*/ 460217 h 596859"/>
                <a:gd name="connsiteX5" fmla="*/ 629751 w 794192"/>
                <a:gd name="connsiteY5" fmla="*/ 391161 h 596859"/>
                <a:gd name="connsiteX6" fmla="*/ 620226 w 794192"/>
                <a:gd name="connsiteY6" fmla="*/ 367349 h 596859"/>
                <a:gd name="connsiteX7" fmla="*/ 547995 w 794192"/>
                <a:gd name="connsiteY7" fmla="*/ 411745 h 596859"/>
                <a:gd name="connsiteX8" fmla="*/ 482113 w 794192"/>
                <a:gd name="connsiteY8" fmla="*/ 453074 h 596859"/>
                <a:gd name="connsiteX9" fmla="*/ 531517 w 794192"/>
                <a:gd name="connsiteY9" fmla="*/ 400138 h 596859"/>
                <a:gd name="connsiteX10" fmla="*/ 575933 w 794192"/>
                <a:gd name="connsiteY10" fmla="*/ 342820 h 596859"/>
                <a:gd name="connsiteX11" fmla="*/ 518765 w 794192"/>
                <a:gd name="connsiteY11" fmla="*/ 253864 h 596859"/>
                <a:gd name="connsiteX12" fmla="*/ 502432 w 794192"/>
                <a:gd name="connsiteY12" fmla="*/ 151575 h 596859"/>
                <a:gd name="connsiteX13" fmla="*/ 532119 w 794192"/>
                <a:gd name="connsiteY13" fmla="*/ 36355 h 596859"/>
                <a:gd name="connsiteX14" fmla="*/ 524515 w 794192"/>
                <a:gd name="connsiteY14" fmla="*/ 55 h 596859"/>
                <a:gd name="connsiteX15" fmla="*/ 453538 w 794192"/>
                <a:gd name="connsiteY15" fmla="*/ 57786 h 596859"/>
                <a:gd name="connsiteX16" fmla="*/ 377338 w 794192"/>
                <a:gd name="connsiteY16" fmla="*/ 179230 h 596859"/>
                <a:gd name="connsiteX17" fmla="*/ 370418 w 794192"/>
                <a:gd name="connsiteY17" fmla="*/ 283787 h 596859"/>
                <a:gd name="connsiteX18" fmla="*/ 317807 w 794192"/>
                <a:gd name="connsiteY18" fmla="*/ 245905 h 596859"/>
                <a:gd name="connsiteX19" fmla="*/ 210651 w 794192"/>
                <a:gd name="connsiteY19" fmla="*/ 167324 h 596859"/>
                <a:gd name="connsiteX20" fmla="*/ 82063 w 794192"/>
                <a:gd name="connsiteY20" fmla="*/ 131605 h 596859"/>
                <a:gd name="connsiteX21" fmla="*/ 1101 w 794192"/>
                <a:gd name="connsiteY21" fmla="*/ 138749 h 596859"/>
                <a:gd name="connsiteX22" fmla="*/ 46344 w 794192"/>
                <a:gd name="connsiteY22" fmla="*/ 195899 h 596859"/>
                <a:gd name="connsiteX23" fmla="*/ 196649 w 794192"/>
                <a:gd name="connsiteY23" fmla="*/ 301963 h 596859"/>
                <a:gd name="connsiteX24" fmla="*/ 404667 w 794192"/>
                <a:gd name="connsiteY24" fmla="*/ 496302 h 596859"/>
                <a:gd name="connsiteX25" fmla="*/ 599647 w 794192"/>
                <a:gd name="connsiteY25" fmla="*/ 591625 h 596859"/>
                <a:gd name="connsiteX26" fmla="*/ 702833 w 794192"/>
                <a:gd name="connsiteY26" fmla="*/ 578178 h 596859"/>
                <a:gd name="connsiteX27" fmla="*/ 764453 w 794192"/>
                <a:gd name="connsiteY27" fmla="*/ 525658 h 596859"/>
                <a:gd name="connsiteX0" fmla="*/ 764453 w 794192"/>
                <a:gd name="connsiteY0" fmla="*/ 525658 h 596859"/>
                <a:gd name="connsiteX1" fmla="*/ 792181 w 794192"/>
                <a:gd name="connsiteY1" fmla="*/ 440507 h 596859"/>
                <a:gd name="connsiteX2" fmla="*/ 712128 w 794192"/>
                <a:gd name="connsiteY2" fmla="*/ 455156 h 596859"/>
                <a:gd name="connsiteX3" fmla="*/ 648801 w 794192"/>
                <a:gd name="connsiteY3" fmla="*/ 414974 h 596859"/>
                <a:gd name="connsiteX4" fmla="*/ 591651 w 794192"/>
                <a:gd name="connsiteY4" fmla="*/ 460217 h 596859"/>
                <a:gd name="connsiteX5" fmla="*/ 629751 w 794192"/>
                <a:gd name="connsiteY5" fmla="*/ 391161 h 596859"/>
                <a:gd name="connsiteX6" fmla="*/ 620226 w 794192"/>
                <a:gd name="connsiteY6" fmla="*/ 367349 h 596859"/>
                <a:gd name="connsiteX7" fmla="*/ 547995 w 794192"/>
                <a:gd name="connsiteY7" fmla="*/ 411745 h 596859"/>
                <a:gd name="connsiteX8" fmla="*/ 482113 w 794192"/>
                <a:gd name="connsiteY8" fmla="*/ 453074 h 596859"/>
                <a:gd name="connsiteX9" fmla="*/ 531517 w 794192"/>
                <a:gd name="connsiteY9" fmla="*/ 400138 h 596859"/>
                <a:gd name="connsiteX10" fmla="*/ 575933 w 794192"/>
                <a:gd name="connsiteY10" fmla="*/ 342820 h 596859"/>
                <a:gd name="connsiteX11" fmla="*/ 518765 w 794192"/>
                <a:gd name="connsiteY11" fmla="*/ 253864 h 596859"/>
                <a:gd name="connsiteX12" fmla="*/ 502432 w 794192"/>
                <a:gd name="connsiteY12" fmla="*/ 151575 h 596859"/>
                <a:gd name="connsiteX13" fmla="*/ 532119 w 794192"/>
                <a:gd name="connsiteY13" fmla="*/ 36355 h 596859"/>
                <a:gd name="connsiteX14" fmla="*/ 524515 w 794192"/>
                <a:gd name="connsiteY14" fmla="*/ 55 h 596859"/>
                <a:gd name="connsiteX15" fmla="*/ 453538 w 794192"/>
                <a:gd name="connsiteY15" fmla="*/ 57786 h 596859"/>
                <a:gd name="connsiteX16" fmla="*/ 377338 w 794192"/>
                <a:gd name="connsiteY16" fmla="*/ 179230 h 596859"/>
                <a:gd name="connsiteX17" fmla="*/ 347183 w 794192"/>
                <a:gd name="connsiteY17" fmla="*/ 273452 h 596859"/>
                <a:gd name="connsiteX18" fmla="*/ 317807 w 794192"/>
                <a:gd name="connsiteY18" fmla="*/ 245905 h 596859"/>
                <a:gd name="connsiteX19" fmla="*/ 210651 w 794192"/>
                <a:gd name="connsiteY19" fmla="*/ 167324 h 596859"/>
                <a:gd name="connsiteX20" fmla="*/ 82063 w 794192"/>
                <a:gd name="connsiteY20" fmla="*/ 131605 h 596859"/>
                <a:gd name="connsiteX21" fmla="*/ 1101 w 794192"/>
                <a:gd name="connsiteY21" fmla="*/ 138749 h 596859"/>
                <a:gd name="connsiteX22" fmla="*/ 46344 w 794192"/>
                <a:gd name="connsiteY22" fmla="*/ 195899 h 596859"/>
                <a:gd name="connsiteX23" fmla="*/ 196649 w 794192"/>
                <a:gd name="connsiteY23" fmla="*/ 301963 h 596859"/>
                <a:gd name="connsiteX24" fmla="*/ 404667 w 794192"/>
                <a:gd name="connsiteY24" fmla="*/ 496302 h 596859"/>
                <a:gd name="connsiteX25" fmla="*/ 599647 w 794192"/>
                <a:gd name="connsiteY25" fmla="*/ 591625 h 596859"/>
                <a:gd name="connsiteX26" fmla="*/ 702833 w 794192"/>
                <a:gd name="connsiteY26" fmla="*/ 578178 h 596859"/>
                <a:gd name="connsiteX27" fmla="*/ 764453 w 794192"/>
                <a:gd name="connsiteY27" fmla="*/ 525658 h 596859"/>
                <a:gd name="connsiteX0" fmla="*/ 764453 w 794192"/>
                <a:gd name="connsiteY0" fmla="*/ 525658 h 596859"/>
                <a:gd name="connsiteX1" fmla="*/ 792181 w 794192"/>
                <a:gd name="connsiteY1" fmla="*/ 440507 h 596859"/>
                <a:gd name="connsiteX2" fmla="*/ 712128 w 794192"/>
                <a:gd name="connsiteY2" fmla="*/ 455156 h 596859"/>
                <a:gd name="connsiteX3" fmla="*/ 648801 w 794192"/>
                <a:gd name="connsiteY3" fmla="*/ 414974 h 596859"/>
                <a:gd name="connsiteX4" fmla="*/ 591651 w 794192"/>
                <a:gd name="connsiteY4" fmla="*/ 460217 h 596859"/>
                <a:gd name="connsiteX5" fmla="*/ 629751 w 794192"/>
                <a:gd name="connsiteY5" fmla="*/ 391161 h 596859"/>
                <a:gd name="connsiteX6" fmla="*/ 620226 w 794192"/>
                <a:gd name="connsiteY6" fmla="*/ 367349 h 596859"/>
                <a:gd name="connsiteX7" fmla="*/ 547995 w 794192"/>
                <a:gd name="connsiteY7" fmla="*/ 411745 h 596859"/>
                <a:gd name="connsiteX8" fmla="*/ 482113 w 794192"/>
                <a:gd name="connsiteY8" fmla="*/ 453074 h 596859"/>
                <a:gd name="connsiteX9" fmla="*/ 531517 w 794192"/>
                <a:gd name="connsiteY9" fmla="*/ 400138 h 596859"/>
                <a:gd name="connsiteX10" fmla="*/ 575933 w 794192"/>
                <a:gd name="connsiteY10" fmla="*/ 342820 h 596859"/>
                <a:gd name="connsiteX11" fmla="*/ 518765 w 794192"/>
                <a:gd name="connsiteY11" fmla="*/ 253864 h 596859"/>
                <a:gd name="connsiteX12" fmla="*/ 502432 w 794192"/>
                <a:gd name="connsiteY12" fmla="*/ 151575 h 596859"/>
                <a:gd name="connsiteX13" fmla="*/ 532119 w 794192"/>
                <a:gd name="connsiteY13" fmla="*/ 36355 h 596859"/>
                <a:gd name="connsiteX14" fmla="*/ 524515 w 794192"/>
                <a:gd name="connsiteY14" fmla="*/ 55 h 596859"/>
                <a:gd name="connsiteX15" fmla="*/ 453538 w 794192"/>
                <a:gd name="connsiteY15" fmla="*/ 57786 h 596859"/>
                <a:gd name="connsiteX16" fmla="*/ 377338 w 794192"/>
                <a:gd name="connsiteY16" fmla="*/ 179230 h 596859"/>
                <a:gd name="connsiteX17" fmla="*/ 355190 w 794192"/>
                <a:gd name="connsiteY17" fmla="*/ 253864 h 596859"/>
                <a:gd name="connsiteX18" fmla="*/ 347183 w 794192"/>
                <a:gd name="connsiteY18" fmla="*/ 273452 h 596859"/>
                <a:gd name="connsiteX19" fmla="*/ 317807 w 794192"/>
                <a:gd name="connsiteY19" fmla="*/ 245905 h 596859"/>
                <a:gd name="connsiteX20" fmla="*/ 210651 w 794192"/>
                <a:gd name="connsiteY20" fmla="*/ 167324 h 596859"/>
                <a:gd name="connsiteX21" fmla="*/ 82063 w 794192"/>
                <a:gd name="connsiteY21" fmla="*/ 131605 h 596859"/>
                <a:gd name="connsiteX22" fmla="*/ 1101 w 794192"/>
                <a:gd name="connsiteY22" fmla="*/ 138749 h 596859"/>
                <a:gd name="connsiteX23" fmla="*/ 46344 w 794192"/>
                <a:gd name="connsiteY23" fmla="*/ 195899 h 596859"/>
                <a:gd name="connsiteX24" fmla="*/ 196649 w 794192"/>
                <a:gd name="connsiteY24" fmla="*/ 301963 h 596859"/>
                <a:gd name="connsiteX25" fmla="*/ 404667 w 794192"/>
                <a:gd name="connsiteY25" fmla="*/ 496302 h 596859"/>
                <a:gd name="connsiteX26" fmla="*/ 599647 w 794192"/>
                <a:gd name="connsiteY26" fmla="*/ 591625 h 596859"/>
                <a:gd name="connsiteX27" fmla="*/ 702833 w 794192"/>
                <a:gd name="connsiteY27" fmla="*/ 578178 h 596859"/>
                <a:gd name="connsiteX28" fmla="*/ 764453 w 794192"/>
                <a:gd name="connsiteY28" fmla="*/ 525658 h 596859"/>
                <a:gd name="connsiteX0" fmla="*/ 764453 w 794192"/>
                <a:gd name="connsiteY0" fmla="*/ 525658 h 596859"/>
                <a:gd name="connsiteX1" fmla="*/ 792181 w 794192"/>
                <a:gd name="connsiteY1" fmla="*/ 440507 h 596859"/>
                <a:gd name="connsiteX2" fmla="*/ 712128 w 794192"/>
                <a:gd name="connsiteY2" fmla="*/ 455156 h 596859"/>
                <a:gd name="connsiteX3" fmla="*/ 648801 w 794192"/>
                <a:gd name="connsiteY3" fmla="*/ 414974 h 596859"/>
                <a:gd name="connsiteX4" fmla="*/ 591651 w 794192"/>
                <a:gd name="connsiteY4" fmla="*/ 460217 h 596859"/>
                <a:gd name="connsiteX5" fmla="*/ 629751 w 794192"/>
                <a:gd name="connsiteY5" fmla="*/ 391161 h 596859"/>
                <a:gd name="connsiteX6" fmla="*/ 620226 w 794192"/>
                <a:gd name="connsiteY6" fmla="*/ 367349 h 596859"/>
                <a:gd name="connsiteX7" fmla="*/ 547995 w 794192"/>
                <a:gd name="connsiteY7" fmla="*/ 411745 h 596859"/>
                <a:gd name="connsiteX8" fmla="*/ 482113 w 794192"/>
                <a:gd name="connsiteY8" fmla="*/ 453074 h 596859"/>
                <a:gd name="connsiteX9" fmla="*/ 531517 w 794192"/>
                <a:gd name="connsiteY9" fmla="*/ 400138 h 596859"/>
                <a:gd name="connsiteX10" fmla="*/ 575933 w 794192"/>
                <a:gd name="connsiteY10" fmla="*/ 342820 h 596859"/>
                <a:gd name="connsiteX11" fmla="*/ 518765 w 794192"/>
                <a:gd name="connsiteY11" fmla="*/ 253864 h 596859"/>
                <a:gd name="connsiteX12" fmla="*/ 502432 w 794192"/>
                <a:gd name="connsiteY12" fmla="*/ 151575 h 596859"/>
                <a:gd name="connsiteX13" fmla="*/ 532119 w 794192"/>
                <a:gd name="connsiteY13" fmla="*/ 36355 h 596859"/>
                <a:gd name="connsiteX14" fmla="*/ 524515 w 794192"/>
                <a:gd name="connsiteY14" fmla="*/ 55 h 596859"/>
                <a:gd name="connsiteX15" fmla="*/ 453538 w 794192"/>
                <a:gd name="connsiteY15" fmla="*/ 57786 h 596859"/>
                <a:gd name="connsiteX16" fmla="*/ 377338 w 794192"/>
                <a:gd name="connsiteY16" fmla="*/ 179230 h 596859"/>
                <a:gd name="connsiteX17" fmla="*/ 355190 w 794192"/>
                <a:gd name="connsiteY17" fmla="*/ 253864 h 596859"/>
                <a:gd name="connsiteX18" fmla="*/ 347183 w 794192"/>
                <a:gd name="connsiteY18" fmla="*/ 273452 h 596859"/>
                <a:gd name="connsiteX19" fmla="*/ 322022 w 794192"/>
                <a:gd name="connsiteY19" fmla="*/ 229693 h 596859"/>
                <a:gd name="connsiteX20" fmla="*/ 210651 w 794192"/>
                <a:gd name="connsiteY20" fmla="*/ 167324 h 596859"/>
                <a:gd name="connsiteX21" fmla="*/ 82063 w 794192"/>
                <a:gd name="connsiteY21" fmla="*/ 131605 h 596859"/>
                <a:gd name="connsiteX22" fmla="*/ 1101 w 794192"/>
                <a:gd name="connsiteY22" fmla="*/ 138749 h 596859"/>
                <a:gd name="connsiteX23" fmla="*/ 46344 w 794192"/>
                <a:gd name="connsiteY23" fmla="*/ 195899 h 596859"/>
                <a:gd name="connsiteX24" fmla="*/ 196649 w 794192"/>
                <a:gd name="connsiteY24" fmla="*/ 301963 h 596859"/>
                <a:gd name="connsiteX25" fmla="*/ 404667 w 794192"/>
                <a:gd name="connsiteY25" fmla="*/ 496302 h 596859"/>
                <a:gd name="connsiteX26" fmla="*/ 599647 w 794192"/>
                <a:gd name="connsiteY26" fmla="*/ 591625 h 596859"/>
                <a:gd name="connsiteX27" fmla="*/ 702833 w 794192"/>
                <a:gd name="connsiteY27" fmla="*/ 578178 h 596859"/>
                <a:gd name="connsiteX28" fmla="*/ 764453 w 794192"/>
                <a:gd name="connsiteY28" fmla="*/ 525658 h 596859"/>
                <a:gd name="connsiteX0" fmla="*/ 764453 w 794192"/>
                <a:gd name="connsiteY0" fmla="*/ 525658 h 596859"/>
                <a:gd name="connsiteX1" fmla="*/ 792181 w 794192"/>
                <a:gd name="connsiteY1" fmla="*/ 440507 h 596859"/>
                <a:gd name="connsiteX2" fmla="*/ 712128 w 794192"/>
                <a:gd name="connsiteY2" fmla="*/ 455156 h 596859"/>
                <a:gd name="connsiteX3" fmla="*/ 648801 w 794192"/>
                <a:gd name="connsiteY3" fmla="*/ 414974 h 596859"/>
                <a:gd name="connsiteX4" fmla="*/ 591651 w 794192"/>
                <a:gd name="connsiteY4" fmla="*/ 460217 h 596859"/>
                <a:gd name="connsiteX5" fmla="*/ 629751 w 794192"/>
                <a:gd name="connsiteY5" fmla="*/ 391161 h 596859"/>
                <a:gd name="connsiteX6" fmla="*/ 620226 w 794192"/>
                <a:gd name="connsiteY6" fmla="*/ 367349 h 596859"/>
                <a:gd name="connsiteX7" fmla="*/ 547995 w 794192"/>
                <a:gd name="connsiteY7" fmla="*/ 411745 h 596859"/>
                <a:gd name="connsiteX8" fmla="*/ 482113 w 794192"/>
                <a:gd name="connsiteY8" fmla="*/ 453074 h 596859"/>
                <a:gd name="connsiteX9" fmla="*/ 531517 w 794192"/>
                <a:gd name="connsiteY9" fmla="*/ 400138 h 596859"/>
                <a:gd name="connsiteX10" fmla="*/ 575933 w 794192"/>
                <a:gd name="connsiteY10" fmla="*/ 342820 h 596859"/>
                <a:gd name="connsiteX11" fmla="*/ 518765 w 794192"/>
                <a:gd name="connsiteY11" fmla="*/ 253864 h 596859"/>
                <a:gd name="connsiteX12" fmla="*/ 502432 w 794192"/>
                <a:gd name="connsiteY12" fmla="*/ 151575 h 596859"/>
                <a:gd name="connsiteX13" fmla="*/ 532119 w 794192"/>
                <a:gd name="connsiteY13" fmla="*/ 36355 h 596859"/>
                <a:gd name="connsiteX14" fmla="*/ 524515 w 794192"/>
                <a:gd name="connsiteY14" fmla="*/ 55 h 596859"/>
                <a:gd name="connsiteX15" fmla="*/ 453538 w 794192"/>
                <a:gd name="connsiteY15" fmla="*/ 57786 h 596859"/>
                <a:gd name="connsiteX16" fmla="*/ 377338 w 794192"/>
                <a:gd name="connsiteY16" fmla="*/ 179230 h 596859"/>
                <a:gd name="connsiteX17" fmla="*/ 355190 w 794192"/>
                <a:gd name="connsiteY17" fmla="*/ 253864 h 596859"/>
                <a:gd name="connsiteX18" fmla="*/ 355377 w 794192"/>
                <a:gd name="connsiteY18" fmla="*/ 256897 h 596859"/>
                <a:gd name="connsiteX19" fmla="*/ 322022 w 794192"/>
                <a:gd name="connsiteY19" fmla="*/ 229693 h 596859"/>
                <a:gd name="connsiteX20" fmla="*/ 210651 w 794192"/>
                <a:gd name="connsiteY20" fmla="*/ 167324 h 596859"/>
                <a:gd name="connsiteX21" fmla="*/ 82063 w 794192"/>
                <a:gd name="connsiteY21" fmla="*/ 131605 h 596859"/>
                <a:gd name="connsiteX22" fmla="*/ 1101 w 794192"/>
                <a:gd name="connsiteY22" fmla="*/ 138749 h 596859"/>
                <a:gd name="connsiteX23" fmla="*/ 46344 w 794192"/>
                <a:gd name="connsiteY23" fmla="*/ 195899 h 596859"/>
                <a:gd name="connsiteX24" fmla="*/ 196649 w 794192"/>
                <a:gd name="connsiteY24" fmla="*/ 301963 h 596859"/>
                <a:gd name="connsiteX25" fmla="*/ 404667 w 794192"/>
                <a:gd name="connsiteY25" fmla="*/ 496302 h 596859"/>
                <a:gd name="connsiteX26" fmla="*/ 599647 w 794192"/>
                <a:gd name="connsiteY26" fmla="*/ 591625 h 596859"/>
                <a:gd name="connsiteX27" fmla="*/ 702833 w 794192"/>
                <a:gd name="connsiteY27" fmla="*/ 578178 h 596859"/>
                <a:gd name="connsiteX28" fmla="*/ 764453 w 794192"/>
                <a:gd name="connsiteY28" fmla="*/ 525658 h 596859"/>
                <a:gd name="connsiteX0" fmla="*/ 764453 w 794192"/>
                <a:gd name="connsiteY0" fmla="*/ 525658 h 596859"/>
                <a:gd name="connsiteX1" fmla="*/ 792181 w 794192"/>
                <a:gd name="connsiteY1" fmla="*/ 440507 h 596859"/>
                <a:gd name="connsiteX2" fmla="*/ 712128 w 794192"/>
                <a:gd name="connsiteY2" fmla="*/ 455156 h 596859"/>
                <a:gd name="connsiteX3" fmla="*/ 648801 w 794192"/>
                <a:gd name="connsiteY3" fmla="*/ 414974 h 596859"/>
                <a:gd name="connsiteX4" fmla="*/ 591651 w 794192"/>
                <a:gd name="connsiteY4" fmla="*/ 460217 h 596859"/>
                <a:gd name="connsiteX5" fmla="*/ 629751 w 794192"/>
                <a:gd name="connsiteY5" fmla="*/ 391161 h 596859"/>
                <a:gd name="connsiteX6" fmla="*/ 620226 w 794192"/>
                <a:gd name="connsiteY6" fmla="*/ 367349 h 596859"/>
                <a:gd name="connsiteX7" fmla="*/ 547995 w 794192"/>
                <a:gd name="connsiteY7" fmla="*/ 411745 h 596859"/>
                <a:gd name="connsiteX8" fmla="*/ 482113 w 794192"/>
                <a:gd name="connsiteY8" fmla="*/ 453074 h 596859"/>
                <a:gd name="connsiteX9" fmla="*/ 531517 w 794192"/>
                <a:gd name="connsiteY9" fmla="*/ 400138 h 596859"/>
                <a:gd name="connsiteX10" fmla="*/ 575933 w 794192"/>
                <a:gd name="connsiteY10" fmla="*/ 342820 h 596859"/>
                <a:gd name="connsiteX11" fmla="*/ 518765 w 794192"/>
                <a:gd name="connsiteY11" fmla="*/ 253864 h 596859"/>
                <a:gd name="connsiteX12" fmla="*/ 502432 w 794192"/>
                <a:gd name="connsiteY12" fmla="*/ 151575 h 596859"/>
                <a:gd name="connsiteX13" fmla="*/ 532119 w 794192"/>
                <a:gd name="connsiteY13" fmla="*/ 36355 h 596859"/>
                <a:gd name="connsiteX14" fmla="*/ 524515 w 794192"/>
                <a:gd name="connsiteY14" fmla="*/ 55 h 596859"/>
                <a:gd name="connsiteX15" fmla="*/ 453538 w 794192"/>
                <a:gd name="connsiteY15" fmla="*/ 57786 h 596859"/>
                <a:gd name="connsiteX16" fmla="*/ 377338 w 794192"/>
                <a:gd name="connsiteY16" fmla="*/ 179230 h 596859"/>
                <a:gd name="connsiteX17" fmla="*/ 355190 w 794192"/>
                <a:gd name="connsiteY17" fmla="*/ 253864 h 596859"/>
                <a:gd name="connsiteX18" fmla="*/ 352026 w 794192"/>
                <a:gd name="connsiteY18" fmla="*/ 244856 h 596859"/>
                <a:gd name="connsiteX19" fmla="*/ 322022 w 794192"/>
                <a:gd name="connsiteY19" fmla="*/ 229693 h 596859"/>
                <a:gd name="connsiteX20" fmla="*/ 210651 w 794192"/>
                <a:gd name="connsiteY20" fmla="*/ 167324 h 596859"/>
                <a:gd name="connsiteX21" fmla="*/ 82063 w 794192"/>
                <a:gd name="connsiteY21" fmla="*/ 131605 h 596859"/>
                <a:gd name="connsiteX22" fmla="*/ 1101 w 794192"/>
                <a:gd name="connsiteY22" fmla="*/ 138749 h 596859"/>
                <a:gd name="connsiteX23" fmla="*/ 46344 w 794192"/>
                <a:gd name="connsiteY23" fmla="*/ 195899 h 596859"/>
                <a:gd name="connsiteX24" fmla="*/ 196649 w 794192"/>
                <a:gd name="connsiteY24" fmla="*/ 301963 h 596859"/>
                <a:gd name="connsiteX25" fmla="*/ 404667 w 794192"/>
                <a:gd name="connsiteY25" fmla="*/ 496302 h 596859"/>
                <a:gd name="connsiteX26" fmla="*/ 599647 w 794192"/>
                <a:gd name="connsiteY26" fmla="*/ 591625 h 596859"/>
                <a:gd name="connsiteX27" fmla="*/ 702833 w 794192"/>
                <a:gd name="connsiteY27" fmla="*/ 578178 h 596859"/>
                <a:gd name="connsiteX28" fmla="*/ 764453 w 794192"/>
                <a:gd name="connsiteY28" fmla="*/ 525658 h 596859"/>
                <a:gd name="connsiteX0" fmla="*/ 764453 w 794192"/>
                <a:gd name="connsiteY0" fmla="*/ 525658 h 596859"/>
                <a:gd name="connsiteX1" fmla="*/ 792181 w 794192"/>
                <a:gd name="connsiteY1" fmla="*/ 440507 h 596859"/>
                <a:gd name="connsiteX2" fmla="*/ 712128 w 794192"/>
                <a:gd name="connsiteY2" fmla="*/ 455156 h 596859"/>
                <a:gd name="connsiteX3" fmla="*/ 648801 w 794192"/>
                <a:gd name="connsiteY3" fmla="*/ 414974 h 596859"/>
                <a:gd name="connsiteX4" fmla="*/ 591651 w 794192"/>
                <a:gd name="connsiteY4" fmla="*/ 460217 h 596859"/>
                <a:gd name="connsiteX5" fmla="*/ 629751 w 794192"/>
                <a:gd name="connsiteY5" fmla="*/ 391161 h 596859"/>
                <a:gd name="connsiteX6" fmla="*/ 620226 w 794192"/>
                <a:gd name="connsiteY6" fmla="*/ 367349 h 596859"/>
                <a:gd name="connsiteX7" fmla="*/ 547995 w 794192"/>
                <a:gd name="connsiteY7" fmla="*/ 411745 h 596859"/>
                <a:gd name="connsiteX8" fmla="*/ 482113 w 794192"/>
                <a:gd name="connsiteY8" fmla="*/ 453074 h 596859"/>
                <a:gd name="connsiteX9" fmla="*/ 531517 w 794192"/>
                <a:gd name="connsiteY9" fmla="*/ 400138 h 596859"/>
                <a:gd name="connsiteX10" fmla="*/ 575933 w 794192"/>
                <a:gd name="connsiteY10" fmla="*/ 342820 h 596859"/>
                <a:gd name="connsiteX11" fmla="*/ 518765 w 794192"/>
                <a:gd name="connsiteY11" fmla="*/ 253864 h 596859"/>
                <a:gd name="connsiteX12" fmla="*/ 502432 w 794192"/>
                <a:gd name="connsiteY12" fmla="*/ 151575 h 596859"/>
                <a:gd name="connsiteX13" fmla="*/ 532119 w 794192"/>
                <a:gd name="connsiteY13" fmla="*/ 36355 h 596859"/>
                <a:gd name="connsiteX14" fmla="*/ 524515 w 794192"/>
                <a:gd name="connsiteY14" fmla="*/ 55 h 596859"/>
                <a:gd name="connsiteX15" fmla="*/ 453538 w 794192"/>
                <a:gd name="connsiteY15" fmla="*/ 57786 h 596859"/>
                <a:gd name="connsiteX16" fmla="*/ 377338 w 794192"/>
                <a:gd name="connsiteY16" fmla="*/ 179230 h 596859"/>
                <a:gd name="connsiteX17" fmla="*/ 355190 w 794192"/>
                <a:gd name="connsiteY17" fmla="*/ 253864 h 596859"/>
                <a:gd name="connsiteX18" fmla="*/ 322022 w 794192"/>
                <a:gd name="connsiteY18" fmla="*/ 229693 h 596859"/>
                <a:gd name="connsiteX19" fmla="*/ 210651 w 794192"/>
                <a:gd name="connsiteY19" fmla="*/ 167324 h 596859"/>
                <a:gd name="connsiteX20" fmla="*/ 82063 w 794192"/>
                <a:gd name="connsiteY20" fmla="*/ 131605 h 596859"/>
                <a:gd name="connsiteX21" fmla="*/ 1101 w 794192"/>
                <a:gd name="connsiteY21" fmla="*/ 138749 h 596859"/>
                <a:gd name="connsiteX22" fmla="*/ 46344 w 794192"/>
                <a:gd name="connsiteY22" fmla="*/ 195899 h 596859"/>
                <a:gd name="connsiteX23" fmla="*/ 196649 w 794192"/>
                <a:gd name="connsiteY23" fmla="*/ 301963 h 596859"/>
                <a:gd name="connsiteX24" fmla="*/ 404667 w 794192"/>
                <a:gd name="connsiteY24" fmla="*/ 496302 h 596859"/>
                <a:gd name="connsiteX25" fmla="*/ 599647 w 794192"/>
                <a:gd name="connsiteY25" fmla="*/ 591625 h 596859"/>
                <a:gd name="connsiteX26" fmla="*/ 702833 w 794192"/>
                <a:gd name="connsiteY26" fmla="*/ 578178 h 596859"/>
                <a:gd name="connsiteX27" fmla="*/ 764453 w 794192"/>
                <a:gd name="connsiteY27" fmla="*/ 525658 h 596859"/>
                <a:gd name="connsiteX0" fmla="*/ 764453 w 794192"/>
                <a:gd name="connsiteY0" fmla="*/ 525658 h 580375"/>
                <a:gd name="connsiteX1" fmla="*/ 792181 w 794192"/>
                <a:gd name="connsiteY1" fmla="*/ 440507 h 580375"/>
                <a:gd name="connsiteX2" fmla="*/ 712128 w 794192"/>
                <a:gd name="connsiteY2" fmla="*/ 455156 h 580375"/>
                <a:gd name="connsiteX3" fmla="*/ 648801 w 794192"/>
                <a:gd name="connsiteY3" fmla="*/ 414974 h 580375"/>
                <a:gd name="connsiteX4" fmla="*/ 591651 w 794192"/>
                <a:gd name="connsiteY4" fmla="*/ 460217 h 580375"/>
                <a:gd name="connsiteX5" fmla="*/ 629751 w 794192"/>
                <a:gd name="connsiteY5" fmla="*/ 391161 h 580375"/>
                <a:gd name="connsiteX6" fmla="*/ 620226 w 794192"/>
                <a:gd name="connsiteY6" fmla="*/ 367349 h 580375"/>
                <a:gd name="connsiteX7" fmla="*/ 547995 w 794192"/>
                <a:gd name="connsiteY7" fmla="*/ 411745 h 580375"/>
                <a:gd name="connsiteX8" fmla="*/ 482113 w 794192"/>
                <a:gd name="connsiteY8" fmla="*/ 453074 h 580375"/>
                <a:gd name="connsiteX9" fmla="*/ 531517 w 794192"/>
                <a:gd name="connsiteY9" fmla="*/ 400138 h 580375"/>
                <a:gd name="connsiteX10" fmla="*/ 575933 w 794192"/>
                <a:gd name="connsiteY10" fmla="*/ 342820 h 580375"/>
                <a:gd name="connsiteX11" fmla="*/ 518765 w 794192"/>
                <a:gd name="connsiteY11" fmla="*/ 253864 h 580375"/>
                <a:gd name="connsiteX12" fmla="*/ 502432 w 794192"/>
                <a:gd name="connsiteY12" fmla="*/ 151575 h 580375"/>
                <a:gd name="connsiteX13" fmla="*/ 532119 w 794192"/>
                <a:gd name="connsiteY13" fmla="*/ 36355 h 580375"/>
                <a:gd name="connsiteX14" fmla="*/ 524515 w 794192"/>
                <a:gd name="connsiteY14" fmla="*/ 55 h 580375"/>
                <a:gd name="connsiteX15" fmla="*/ 453538 w 794192"/>
                <a:gd name="connsiteY15" fmla="*/ 57786 h 580375"/>
                <a:gd name="connsiteX16" fmla="*/ 377338 w 794192"/>
                <a:gd name="connsiteY16" fmla="*/ 179230 h 580375"/>
                <a:gd name="connsiteX17" fmla="*/ 355190 w 794192"/>
                <a:gd name="connsiteY17" fmla="*/ 253864 h 580375"/>
                <a:gd name="connsiteX18" fmla="*/ 322022 w 794192"/>
                <a:gd name="connsiteY18" fmla="*/ 229693 h 580375"/>
                <a:gd name="connsiteX19" fmla="*/ 210651 w 794192"/>
                <a:gd name="connsiteY19" fmla="*/ 167324 h 580375"/>
                <a:gd name="connsiteX20" fmla="*/ 82063 w 794192"/>
                <a:gd name="connsiteY20" fmla="*/ 131605 h 580375"/>
                <a:gd name="connsiteX21" fmla="*/ 1101 w 794192"/>
                <a:gd name="connsiteY21" fmla="*/ 138749 h 580375"/>
                <a:gd name="connsiteX22" fmla="*/ 46344 w 794192"/>
                <a:gd name="connsiteY22" fmla="*/ 195899 h 580375"/>
                <a:gd name="connsiteX23" fmla="*/ 196649 w 794192"/>
                <a:gd name="connsiteY23" fmla="*/ 301963 h 580375"/>
                <a:gd name="connsiteX24" fmla="*/ 404667 w 794192"/>
                <a:gd name="connsiteY24" fmla="*/ 496302 h 580375"/>
                <a:gd name="connsiteX25" fmla="*/ 616321 w 794192"/>
                <a:gd name="connsiteY25" fmla="*/ 563099 h 580375"/>
                <a:gd name="connsiteX26" fmla="*/ 702833 w 794192"/>
                <a:gd name="connsiteY26" fmla="*/ 578178 h 580375"/>
                <a:gd name="connsiteX27" fmla="*/ 764453 w 794192"/>
                <a:gd name="connsiteY27" fmla="*/ 525658 h 580375"/>
                <a:gd name="connsiteX0" fmla="*/ 764453 w 794192"/>
                <a:gd name="connsiteY0" fmla="*/ 525658 h 578777"/>
                <a:gd name="connsiteX1" fmla="*/ 792181 w 794192"/>
                <a:gd name="connsiteY1" fmla="*/ 440507 h 578777"/>
                <a:gd name="connsiteX2" fmla="*/ 712128 w 794192"/>
                <a:gd name="connsiteY2" fmla="*/ 455156 h 578777"/>
                <a:gd name="connsiteX3" fmla="*/ 648801 w 794192"/>
                <a:gd name="connsiteY3" fmla="*/ 414974 h 578777"/>
                <a:gd name="connsiteX4" fmla="*/ 591651 w 794192"/>
                <a:gd name="connsiteY4" fmla="*/ 460217 h 578777"/>
                <a:gd name="connsiteX5" fmla="*/ 629751 w 794192"/>
                <a:gd name="connsiteY5" fmla="*/ 391161 h 578777"/>
                <a:gd name="connsiteX6" fmla="*/ 620226 w 794192"/>
                <a:gd name="connsiteY6" fmla="*/ 367349 h 578777"/>
                <a:gd name="connsiteX7" fmla="*/ 547995 w 794192"/>
                <a:gd name="connsiteY7" fmla="*/ 411745 h 578777"/>
                <a:gd name="connsiteX8" fmla="*/ 482113 w 794192"/>
                <a:gd name="connsiteY8" fmla="*/ 453074 h 578777"/>
                <a:gd name="connsiteX9" fmla="*/ 531517 w 794192"/>
                <a:gd name="connsiteY9" fmla="*/ 400138 h 578777"/>
                <a:gd name="connsiteX10" fmla="*/ 575933 w 794192"/>
                <a:gd name="connsiteY10" fmla="*/ 342820 h 578777"/>
                <a:gd name="connsiteX11" fmla="*/ 518765 w 794192"/>
                <a:gd name="connsiteY11" fmla="*/ 253864 h 578777"/>
                <a:gd name="connsiteX12" fmla="*/ 502432 w 794192"/>
                <a:gd name="connsiteY12" fmla="*/ 151575 h 578777"/>
                <a:gd name="connsiteX13" fmla="*/ 532119 w 794192"/>
                <a:gd name="connsiteY13" fmla="*/ 36355 h 578777"/>
                <a:gd name="connsiteX14" fmla="*/ 524515 w 794192"/>
                <a:gd name="connsiteY14" fmla="*/ 55 h 578777"/>
                <a:gd name="connsiteX15" fmla="*/ 453538 w 794192"/>
                <a:gd name="connsiteY15" fmla="*/ 57786 h 578777"/>
                <a:gd name="connsiteX16" fmla="*/ 377338 w 794192"/>
                <a:gd name="connsiteY16" fmla="*/ 179230 h 578777"/>
                <a:gd name="connsiteX17" fmla="*/ 355190 w 794192"/>
                <a:gd name="connsiteY17" fmla="*/ 253864 h 578777"/>
                <a:gd name="connsiteX18" fmla="*/ 322022 w 794192"/>
                <a:gd name="connsiteY18" fmla="*/ 229693 h 578777"/>
                <a:gd name="connsiteX19" fmla="*/ 210651 w 794192"/>
                <a:gd name="connsiteY19" fmla="*/ 167324 h 578777"/>
                <a:gd name="connsiteX20" fmla="*/ 82063 w 794192"/>
                <a:gd name="connsiteY20" fmla="*/ 131605 h 578777"/>
                <a:gd name="connsiteX21" fmla="*/ 1101 w 794192"/>
                <a:gd name="connsiteY21" fmla="*/ 138749 h 578777"/>
                <a:gd name="connsiteX22" fmla="*/ 46344 w 794192"/>
                <a:gd name="connsiteY22" fmla="*/ 195899 h 578777"/>
                <a:gd name="connsiteX23" fmla="*/ 196649 w 794192"/>
                <a:gd name="connsiteY23" fmla="*/ 301963 h 578777"/>
                <a:gd name="connsiteX24" fmla="*/ 404667 w 794192"/>
                <a:gd name="connsiteY24" fmla="*/ 496302 h 578777"/>
                <a:gd name="connsiteX25" fmla="*/ 537701 w 794192"/>
                <a:gd name="connsiteY25" fmla="*/ 550494 h 578777"/>
                <a:gd name="connsiteX26" fmla="*/ 702833 w 794192"/>
                <a:gd name="connsiteY26" fmla="*/ 578178 h 578777"/>
                <a:gd name="connsiteX27" fmla="*/ 764453 w 794192"/>
                <a:gd name="connsiteY27" fmla="*/ 525658 h 578777"/>
                <a:gd name="connsiteX0" fmla="*/ 764453 w 794729"/>
                <a:gd name="connsiteY0" fmla="*/ 525658 h 557053"/>
                <a:gd name="connsiteX1" fmla="*/ 792181 w 794729"/>
                <a:gd name="connsiteY1" fmla="*/ 440507 h 557053"/>
                <a:gd name="connsiteX2" fmla="*/ 712128 w 794729"/>
                <a:gd name="connsiteY2" fmla="*/ 455156 h 557053"/>
                <a:gd name="connsiteX3" fmla="*/ 648801 w 794729"/>
                <a:gd name="connsiteY3" fmla="*/ 414974 h 557053"/>
                <a:gd name="connsiteX4" fmla="*/ 591651 w 794729"/>
                <a:gd name="connsiteY4" fmla="*/ 460217 h 557053"/>
                <a:gd name="connsiteX5" fmla="*/ 629751 w 794729"/>
                <a:gd name="connsiteY5" fmla="*/ 391161 h 557053"/>
                <a:gd name="connsiteX6" fmla="*/ 620226 w 794729"/>
                <a:gd name="connsiteY6" fmla="*/ 367349 h 557053"/>
                <a:gd name="connsiteX7" fmla="*/ 547995 w 794729"/>
                <a:gd name="connsiteY7" fmla="*/ 411745 h 557053"/>
                <a:gd name="connsiteX8" fmla="*/ 482113 w 794729"/>
                <a:gd name="connsiteY8" fmla="*/ 453074 h 557053"/>
                <a:gd name="connsiteX9" fmla="*/ 531517 w 794729"/>
                <a:gd name="connsiteY9" fmla="*/ 400138 h 557053"/>
                <a:gd name="connsiteX10" fmla="*/ 575933 w 794729"/>
                <a:gd name="connsiteY10" fmla="*/ 342820 h 557053"/>
                <a:gd name="connsiteX11" fmla="*/ 518765 w 794729"/>
                <a:gd name="connsiteY11" fmla="*/ 253864 h 557053"/>
                <a:gd name="connsiteX12" fmla="*/ 502432 w 794729"/>
                <a:gd name="connsiteY12" fmla="*/ 151575 h 557053"/>
                <a:gd name="connsiteX13" fmla="*/ 532119 w 794729"/>
                <a:gd name="connsiteY13" fmla="*/ 36355 h 557053"/>
                <a:gd name="connsiteX14" fmla="*/ 524515 w 794729"/>
                <a:gd name="connsiteY14" fmla="*/ 55 h 557053"/>
                <a:gd name="connsiteX15" fmla="*/ 453538 w 794729"/>
                <a:gd name="connsiteY15" fmla="*/ 57786 h 557053"/>
                <a:gd name="connsiteX16" fmla="*/ 377338 w 794729"/>
                <a:gd name="connsiteY16" fmla="*/ 179230 h 557053"/>
                <a:gd name="connsiteX17" fmla="*/ 355190 w 794729"/>
                <a:gd name="connsiteY17" fmla="*/ 253864 h 557053"/>
                <a:gd name="connsiteX18" fmla="*/ 322022 w 794729"/>
                <a:gd name="connsiteY18" fmla="*/ 229693 h 557053"/>
                <a:gd name="connsiteX19" fmla="*/ 210651 w 794729"/>
                <a:gd name="connsiteY19" fmla="*/ 167324 h 557053"/>
                <a:gd name="connsiteX20" fmla="*/ 82063 w 794729"/>
                <a:gd name="connsiteY20" fmla="*/ 131605 h 557053"/>
                <a:gd name="connsiteX21" fmla="*/ 1101 w 794729"/>
                <a:gd name="connsiteY21" fmla="*/ 138749 h 557053"/>
                <a:gd name="connsiteX22" fmla="*/ 46344 w 794729"/>
                <a:gd name="connsiteY22" fmla="*/ 195899 h 557053"/>
                <a:gd name="connsiteX23" fmla="*/ 196649 w 794729"/>
                <a:gd name="connsiteY23" fmla="*/ 301963 h 557053"/>
                <a:gd name="connsiteX24" fmla="*/ 404667 w 794729"/>
                <a:gd name="connsiteY24" fmla="*/ 496302 h 557053"/>
                <a:gd name="connsiteX25" fmla="*/ 537701 w 794729"/>
                <a:gd name="connsiteY25" fmla="*/ 550494 h 557053"/>
                <a:gd name="connsiteX26" fmla="*/ 662051 w 794729"/>
                <a:gd name="connsiteY26" fmla="*/ 548776 h 557053"/>
                <a:gd name="connsiteX27" fmla="*/ 764453 w 794729"/>
                <a:gd name="connsiteY27" fmla="*/ 525658 h 557053"/>
                <a:gd name="connsiteX0" fmla="*/ 711463 w 792181"/>
                <a:gd name="connsiteY0" fmla="*/ 485691 h 558950"/>
                <a:gd name="connsiteX1" fmla="*/ 792181 w 792181"/>
                <a:gd name="connsiteY1" fmla="*/ 440507 h 558950"/>
                <a:gd name="connsiteX2" fmla="*/ 712128 w 792181"/>
                <a:gd name="connsiteY2" fmla="*/ 455156 h 558950"/>
                <a:gd name="connsiteX3" fmla="*/ 648801 w 792181"/>
                <a:gd name="connsiteY3" fmla="*/ 414974 h 558950"/>
                <a:gd name="connsiteX4" fmla="*/ 591651 w 792181"/>
                <a:gd name="connsiteY4" fmla="*/ 460217 h 558950"/>
                <a:gd name="connsiteX5" fmla="*/ 629751 w 792181"/>
                <a:gd name="connsiteY5" fmla="*/ 391161 h 558950"/>
                <a:gd name="connsiteX6" fmla="*/ 620226 w 792181"/>
                <a:gd name="connsiteY6" fmla="*/ 367349 h 558950"/>
                <a:gd name="connsiteX7" fmla="*/ 547995 w 792181"/>
                <a:gd name="connsiteY7" fmla="*/ 411745 h 558950"/>
                <a:gd name="connsiteX8" fmla="*/ 482113 w 792181"/>
                <a:gd name="connsiteY8" fmla="*/ 453074 h 558950"/>
                <a:gd name="connsiteX9" fmla="*/ 531517 w 792181"/>
                <a:gd name="connsiteY9" fmla="*/ 400138 h 558950"/>
                <a:gd name="connsiteX10" fmla="*/ 575933 w 792181"/>
                <a:gd name="connsiteY10" fmla="*/ 342820 h 558950"/>
                <a:gd name="connsiteX11" fmla="*/ 518765 w 792181"/>
                <a:gd name="connsiteY11" fmla="*/ 253864 h 558950"/>
                <a:gd name="connsiteX12" fmla="*/ 502432 w 792181"/>
                <a:gd name="connsiteY12" fmla="*/ 151575 h 558950"/>
                <a:gd name="connsiteX13" fmla="*/ 532119 w 792181"/>
                <a:gd name="connsiteY13" fmla="*/ 36355 h 558950"/>
                <a:gd name="connsiteX14" fmla="*/ 524515 w 792181"/>
                <a:gd name="connsiteY14" fmla="*/ 55 h 558950"/>
                <a:gd name="connsiteX15" fmla="*/ 453538 w 792181"/>
                <a:gd name="connsiteY15" fmla="*/ 57786 h 558950"/>
                <a:gd name="connsiteX16" fmla="*/ 377338 w 792181"/>
                <a:gd name="connsiteY16" fmla="*/ 179230 h 558950"/>
                <a:gd name="connsiteX17" fmla="*/ 355190 w 792181"/>
                <a:gd name="connsiteY17" fmla="*/ 253864 h 558950"/>
                <a:gd name="connsiteX18" fmla="*/ 322022 w 792181"/>
                <a:gd name="connsiteY18" fmla="*/ 229693 h 558950"/>
                <a:gd name="connsiteX19" fmla="*/ 210651 w 792181"/>
                <a:gd name="connsiteY19" fmla="*/ 167324 h 558950"/>
                <a:gd name="connsiteX20" fmla="*/ 82063 w 792181"/>
                <a:gd name="connsiteY20" fmla="*/ 131605 h 558950"/>
                <a:gd name="connsiteX21" fmla="*/ 1101 w 792181"/>
                <a:gd name="connsiteY21" fmla="*/ 138749 h 558950"/>
                <a:gd name="connsiteX22" fmla="*/ 46344 w 792181"/>
                <a:gd name="connsiteY22" fmla="*/ 195899 h 558950"/>
                <a:gd name="connsiteX23" fmla="*/ 196649 w 792181"/>
                <a:gd name="connsiteY23" fmla="*/ 301963 h 558950"/>
                <a:gd name="connsiteX24" fmla="*/ 404667 w 792181"/>
                <a:gd name="connsiteY24" fmla="*/ 496302 h 558950"/>
                <a:gd name="connsiteX25" fmla="*/ 537701 w 792181"/>
                <a:gd name="connsiteY25" fmla="*/ 550494 h 558950"/>
                <a:gd name="connsiteX26" fmla="*/ 662051 w 792181"/>
                <a:gd name="connsiteY26" fmla="*/ 548776 h 558950"/>
                <a:gd name="connsiteX27" fmla="*/ 711463 w 792181"/>
                <a:gd name="connsiteY27" fmla="*/ 485691 h 558950"/>
                <a:gd name="connsiteX0" fmla="*/ 711463 w 718899"/>
                <a:gd name="connsiteY0" fmla="*/ 485691 h 558950"/>
                <a:gd name="connsiteX1" fmla="*/ 712128 w 718899"/>
                <a:gd name="connsiteY1" fmla="*/ 455156 h 558950"/>
                <a:gd name="connsiteX2" fmla="*/ 648801 w 718899"/>
                <a:gd name="connsiteY2" fmla="*/ 414974 h 558950"/>
                <a:gd name="connsiteX3" fmla="*/ 591651 w 718899"/>
                <a:gd name="connsiteY3" fmla="*/ 460217 h 558950"/>
                <a:gd name="connsiteX4" fmla="*/ 629751 w 718899"/>
                <a:gd name="connsiteY4" fmla="*/ 391161 h 558950"/>
                <a:gd name="connsiteX5" fmla="*/ 620226 w 718899"/>
                <a:gd name="connsiteY5" fmla="*/ 367349 h 558950"/>
                <a:gd name="connsiteX6" fmla="*/ 547995 w 718899"/>
                <a:gd name="connsiteY6" fmla="*/ 411745 h 558950"/>
                <a:gd name="connsiteX7" fmla="*/ 482113 w 718899"/>
                <a:gd name="connsiteY7" fmla="*/ 453074 h 558950"/>
                <a:gd name="connsiteX8" fmla="*/ 531517 w 718899"/>
                <a:gd name="connsiteY8" fmla="*/ 400138 h 558950"/>
                <a:gd name="connsiteX9" fmla="*/ 575933 w 718899"/>
                <a:gd name="connsiteY9" fmla="*/ 342820 h 558950"/>
                <a:gd name="connsiteX10" fmla="*/ 518765 w 718899"/>
                <a:gd name="connsiteY10" fmla="*/ 253864 h 558950"/>
                <a:gd name="connsiteX11" fmla="*/ 502432 w 718899"/>
                <a:gd name="connsiteY11" fmla="*/ 151575 h 558950"/>
                <a:gd name="connsiteX12" fmla="*/ 532119 w 718899"/>
                <a:gd name="connsiteY12" fmla="*/ 36355 h 558950"/>
                <a:gd name="connsiteX13" fmla="*/ 524515 w 718899"/>
                <a:gd name="connsiteY13" fmla="*/ 55 h 558950"/>
                <a:gd name="connsiteX14" fmla="*/ 453538 w 718899"/>
                <a:gd name="connsiteY14" fmla="*/ 57786 h 558950"/>
                <a:gd name="connsiteX15" fmla="*/ 377338 w 718899"/>
                <a:gd name="connsiteY15" fmla="*/ 179230 h 558950"/>
                <a:gd name="connsiteX16" fmla="*/ 355190 w 718899"/>
                <a:gd name="connsiteY16" fmla="*/ 253864 h 558950"/>
                <a:gd name="connsiteX17" fmla="*/ 322022 w 718899"/>
                <a:gd name="connsiteY17" fmla="*/ 229693 h 558950"/>
                <a:gd name="connsiteX18" fmla="*/ 210651 w 718899"/>
                <a:gd name="connsiteY18" fmla="*/ 167324 h 558950"/>
                <a:gd name="connsiteX19" fmla="*/ 82063 w 718899"/>
                <a:gd name="connsiteY19" fmla="*/ 131605 h 558950"/>
                <a:gd name="connsiteX20" fmla="*/ 1101 w 718899"/>
                <a:gd name="connsiteY20" fmla="*/ 138749 h 558950"/>
                <a:gd name="connsiteX21" fmla="*/ 46344 w 718899"/>
                <a:gd name="connsiteY21" fmla="*/ 195899 h 558950"/>
                <a:gd name="connsiteX22" fmla="*/ 196649 w 718899"/>
                <a:gd name="connsiteY22" fmla="*/ 301963 h 558950"/>
                <a:gd name="connsiteX23" fmla="*/ 404667 w 718899"/>
                <a:gd name="connsiteY23" fmla="*/ 496302 h 558950"/>
                <a:gd name="connsiteX24" fmla="*/ 537701 w 718899"/>
                <a:gd name="connsiteY24" fmla="*/ 550494 h 558950"/>
                <a:gd name="connsiteX25" fmla="*/ 662051 w 718899"/>
                <a:gd name="connsiteY25" fmla="*/ 548776 h 558950"/>
                <a:gd name="connsiteX26" fmla="*/ 711463 w 718899"/>
                <a:gd name="connsiteY26" fmla="*/ 485691 h 558950"/>
                <a:gd name="connsiteX0" fmla="*/ 711463 w 730204"/>
                <a:gd name="connsiteY0" fmla="*/ 485691 h 558950"/>
                <a:gd name="connsiteX1" fmla="*/ 726652 w 730204"/>
                <a:gd name="connsiteY1" fmla="*/ 456813 h 558950"/>
                <a:gd name="connsiteX2" fmla="*/ 648801 w 730204"/>
                <a:gd name="connsiteY2" fmla="*/ 414974 h 558950"/>
                <a:gd name="connsiteX3" fmla="*/ 591651 w 730204"/>
                <a:gd name="connsiteY3" fmla="*/ 460217 h 558950"/>
                <a:gd name="connsiteX4" fmla="*/ 629751 w 730204"/>
                <a:gd name="connsiteY4" fmla="*/ 391161 h 558950"/>
                <a:gd name="connsiteX5" fmla="*/ 620226 w 730204"/>
                <a:gd name="connsiteY5" fmla="*/ 367349 h 558950"/>
                <a:gd name="connsiteX6" fmla="*/ 547995 w 730204"/>
                <a:gd name="connsiteY6" fmla="*/ 411745 h 558950"/>
                <a:gd name="connsiteX7" fmla="*/ 482113 w 730204"/>
                <a:gd name="connsiteY7" fmla="*/ 453074 h 558950"/>
                <a:gd name="connsiteX8" fmla="*/ 531517 w 730204"/>
                <a:gd name="connsiteY8" fmla="*/ 400138 h 558950"/>
                <a:gd name="connsiteX9" fmla="*/ 575933 w 730204"/>
                <a:gd name="connsiteY9" fmla="*/ 342820 h 558950"/>
                <a:gd name="connsiteX10" fmla="*/ 518765 w 730204"/>
                <a:gd name="connsiteY10" fmla="*/ 253864 h 558950"/>
                <a:gd name="connsiteX11" fmla="*/ 502432 w 730204"/>
                <a:gd name="connsiteY11" fmla="*/ 151575 h 558950"/>
                <a:gd name="connsiteX12" fmla="*/ 532119 w 730204"/>
                <a:gd name="connsiteY12" fmla="*/ 36355 h 558950"/>
                <a:gd name="connsiteX13" fmla="*/ 524515 w 730204"/>
                <a:gd name="connsiteY13" fmla="*/ 55 h 558950"/>
                <a:gd name="connsiteX14" fmla="*/ 453538 w 730204"/>
                <a:gd name="connsiteY14" fmla="*/ 57786 h 558950"/>
                <a:gd name="connsiteX15" fmla="*/ 377338 w 730204"/>
                <a:gd name="connsiteY15" fmla="*/ 179230 h 558950"/>
                <a:gd name="connsiteX16" fmla="*/ 355190 w 730204"/>
                <a:gd name="connsiteY16" fmla="*/ 253864 h 558950"/>
                <a:gd name="connsiteX17" fmla="*/ 322022 w 730204"/>
                <a:gd name="connsiteY17" fmla="*/ 229693 h 558950"/>
                <a:gd name="connsiteX18" fmla="*/ 210651 w 730204"/>
                <a:gd name="connsiteY18" fmla="*/ 167324 h 558950"/>
                <a:gd name="connsiteX19" fmla="*/ 82063 w 730204"/>
                <a:gd name="connsiteY19" fmla="*/ 131605 h 558950"/>
                <a:gd name="connsiteX20" fmla="*/ 1101 w 730204"/>
                <a:gd name="connsiteY20" fmla="*/ 138749 h 558950"/>
                <a:gd name="connsiteX21" fmla="*/ 46344 w 730204"/>
                <a:gd name="connsiteY21" fmla="*/ 195899 h 558950"/>
                <a:gd name="connsiteX22" fmla="*/ 196649 w 730204"/>
                <a:gd name="connsiteY22" fmla="*/ 301963 h 558950"/>
                <a:gd name="connsiteX23" fmla="*/ 404667 w 730204"/>
                <a:gd name="connsiteY23" fmla="*/ 496302 h 558950"/>
                <a:gd name="connsiteX24" fmla="*/ 537701 w 730204"/>
                <a:gd name="connsiteY24" fmla="*/ 550494 h 558950"/>
                <a:gd name="connsiteX25" fmla="*/ 662051 w 730204"/>
                <a:gd name="connsiteY25" fmla="*/ 548776 h 558950"/>
                <a:gd name="connsiteX26" fmla="*/ 711463 w 730204"/>
                <a:gd name="connsiteY26" fmla="*/ 485691 h 558950"/>
                <a:gd name="connsiteX0" fmla="*/ 716002 w 731326"/>
                <a:gd name="connsiteY0" fmla="*/ 506590 h 557892"/>
                <a:gd name="connsiteX1" fmla="*/ 726652 w 731326"/>
                <a:gd name="connsiteY1" fmla="*/ 456813 h 557892"/>
                <a:gd name="connsiteX2" fmla="*/ 648801 w 731326"/>
                <a:gd name="connsiteY2" fmla="*/ 414974 h 557892"/>
                <a:gd name="connsiteX3" fmla="*/ 591651 w 731326"/>
                <a:gd name="connsiteY3" fmla="*/ 460217 h 557892"/>
                <a:gd name="connsiteX4" fmla="*/ 629751 w 731326"/>
                <a:gd name="connsiteY4" fmla="*/ 391161 h 557892"/>
                <a:gd name="connsiteX5" fmla="*/ 620226 w 731326"/>
                <a:gd name="connsiteY5" fmla="*/ 367349 h 557892"/>
                <a:gd name="connsiteX6" fmla="*/ 547995 w 731326"/>
                <a:gd name="connsiteY6" fmla="*/ 411745 h 557892"/>
                <a:gd name="connsiteX7" fmla="*/ 482113 w 731326"/>
                <a:gd name="connsiteY7" fmla="*/ 453074 h 557892"/>
                <a:gd name="connsiteX8" fmla="*/ 531517 w 731326"/>
                <a:gd name="connsiteY8" fmla="*/ 400138 h 557892"/>
                <a:gd name="connsiteX9" fmla="*/ 575933 w 731326"/>
                <a:gd name="connsiteY9" fmla="*/ 342820 h 557892"/>
                <a:gd name="connsiteX10" fmla="*/ 518765 w 731326"/>
                <a:gd name="connsiteY10" fmla="*/ 253864 h 557892"/>
                <a:gd name="connsiteX11" fmla="*/ 502432 w 731326"/>
                <a:gd name="connsiteY11" fmla="*/ 151575 h 557892"/>
                <a:gd name="connsiteX12" fmla="*/ 532119 w 731326"/>
                <a:gd name="connsiteY12" fmla="*/ 36355 h 557892"/>
                <a:gd name="connsiteX13" fmla="*/ 524515 w 731326"/>
                <a:gd name="connsiteY13" fmla="*/ 55 h 557892"/>
                <a:gd name="connsiteX14" fmla="*/ 453538 w 731326"/>
                <a:gd name="connsiteY14" fmla="*/ 57786 h 557892"/>
                <a:gd name="connsiteX15" fmla="*/ 377338 w 731326"/>
                <a:gd name="connsiteY15" fmla="*/ 179230 h 557892"/>
                <a:gd name="connsiteX16" fmla="*/ 355190 w 731326"/>
                <a:gd name="connsiteY16" fmla="*/ 253864 h 557892"/>
                <a:gd name="connsiteX17" fmla="*/ 322022 w 731326"/>
                <a:gd name="connsiteY17" fmla="*/ 229693 h 557892"/>
                <a:gd name="connsiteX18" fmla="*/ 210651 w 731326"/>
                <a:gd name="connsiteY18" fmla="*/ 167324 h 557892"/>
                <a:gd name="connsiteX19" fmla="*/ 82063 w 731326"/>
                <a:gd name="connsiteY19" fmla="*/ 131605 h 557892"/>
                <a:gd name="connsiteX20" fmla="*/ 1101 w 731326"/>
                <a:gd name="connsiteY20" fmla="*/ 138749 h 557892"/>
                <a:gd name="connsiteX21" fmla="*/ 46344 w 731326"/>
                <a:gd name="connsiteY21" fmla="*/ 195899 h 557892"/>
                <a:gd name="connsiteX22" fmla="*/ 196649 w 731326"/>
                <a:gd name="connsiteY22" fmla="*/ 301963 h 557892"/>
                <a:gd name="connsiteX23" fmla="*/ 404667 w 731326"/>
                <a:gd name="connsiteY23" fmla="*/ 496302 h 557892"/>
                <a:gd name="connsiteX24" fmla="*/ 537701 w 731326"/>
                <a:gd name="connsiteY24" fmla="*/ 550494 h 557892"/>
                <a:gd name="connsiteX25" fmla="*/ 662051 w 731326"/>
                <a:gd name="connsiteY25" fmla="*/ 548776 h 557892"/>
                <a:gd name="connsiteX26" fmla="*/ 716002 w 731326"/>
                <a:gd name="connsiteY26" fmla="*/ 506590 h 557892"/>
                <a:gd name="connsiteX0" fmla="*/ 716002 w 731326"/>
                <a:gd name="connsiteY0" fmla="*/ 506590 h 562297"/>
                <a:gd name="connsiteX1" fmla="*/ 726652 w 731326"/>
                <a:gd name="connsiteY1" fmla="*/ 456813 h 562297"/>
                <a:gd name="connsiteX2" fmla="*/ 648801 w 731326"/>
                <a:gd name="connsiteY2" fmla="*/ 414974 h 562297"/>
                <a:gd name="connsiteX3" fmla="*/ 591651 w 731326"/>
                <a:gd name="connsiteY3" fmla="*/ 460217 h 562297"/>
                <a:gd name="connsiteX4" fmla="*/ 629751 w 731326"/>
                <a:gd name="connsiteY4" fmla="*/ 391161 h 562297"/>
                <a:gd name="connsiteX5" fmla="*/ 620226 w 731326"/>
                <a:gd name="connsiteY5" fmla="*/ 367349 h 562297"/>
                <a:gd name="connsiteX6" fmla="*/ 547995 w 731326"/>
                <a:gd name="connsiteY6" fmla="*/ 411745 h 562297"/>
                <a:gd name="connsiteX7" fmla="*/ 482113 w 731326"/>
                <a:gd name="connsiteY7" fmla="*/ 453074 h 562297"/>
                <a:gd name="connsiteX8" fmla="*/ 531517 w 731326"/>
                <a:gd name="connsiteY8" fmla="*/ 400138 h 562297"/>
                <a:gd name="connsiteX9" fmla="*/ 575933 w 731326"/>
                <a:gd name="connsiteY9" fmla="*/ 342820 h 562297"/>
                <a:gd name="connsiteX10" fmla="*/ 518765 w 731326"/>
                <a:gd name="connsiteY10" fmla="*/ 253864 h 562297"/>
                <a:gd name="connsiteX11" fmla="*/ 502432 w 731326"/>
                <a:gd name="connsiteY11" fmla="*/ 151575 h 562297"/>
                <a:gd name="connsiteX12" fmla="*/ 532119 w 731326"/>
                <a:gd name="connsiteY12" fmla="*/ 36355 h 562297"/>
                <a:gd name="connsiteX13" fmla="*/ 524515 w 731326"/>
                <a:gd name="connsiteY13" fmla="*/ 55 h 562297"/>
                <a:gd name="connsiteX14" fmla="*/ 453538 w 731326"/>
                <a:gd name="connsiteY14" fmla="*/ 57786 h 562297"/>
                <a:gd name="connsiteX15" fmla="*/ 377338 w 731326"/>
                <a:gd name="connsiteY15" fmla="*/ 179230 h 562297"/>
                <a:gd name="connsiteX16" fmla="*/ 355190 w 731326"/>
                <a:gd name="connsiteY16" fmla="*/ 253864 h 562297"/>
                <a:gd name="connsiteX17" fmla="*/ 322022 w 731326"/>
                <a:gd name="connsiteY17" fmla="*/ 229693 h 562297"/>
                <a:gd name="connsiteX18" fmla="*/ 210651 w 731326"/>
                <a:gd name="connsiteY18" fmla="*/ 167324 h 562297"/>
                <a:gd name="connsiteX19" fmla="*/ 82063 w 731326"/>
                <a:gd name="connsiteY19" fmla="*/ 131605 h 562297"/>
                <a:gd name="connsiteX20" fmla="*/ 1101 w 731326"/>
                <a:gd name="connsiteY20" fmla="*/ 138749 h 562297"/>
                <a:gd name="connsiteX21" fmla="*/ 46344 w 731326"/>
                <a:gd name="connsiteY21" fmla="*/ 195899 h 562297"/>
                <a:gd name="connsiteX22" fmla="*/ 196649 w 731326"/>
                <a:gd name="connsiteY22" fmla="*/ 301963 h 562297"/>
                <a:gd name="connsiteX23" fmla="*/ 404667 w 731326"/>
                <a:gd name="connsiteY23" fmla="*/ 496302 h 562297"/>
                <a:gd name="connsiteX24" fmla="*/ 532231 w 731326"/>
                <a:gd name="connsiteY24" fmla="*/ 556333 h 562297"/>
                <a:gd name="connsiteX25" fmla="*/ 662051 w 731326"/>
                <a:gd name="connsiteY25" fmla="*/ 548776 h 562297"/>
                <a:gd name="connsiteX26" fmla="*/ 716002 w 731326"/>
                <a:gd name="connsiteY26" fmla="*/ 506590 h 562297"/>
                <a:gd name="connsiteX0" fmla="*/ 716002 w 731955"/>
                <a:gd name="connsiteY0" fmla="*/ 506590 h 564101"/>
                <a:gd name="connsiteX1" fmla="*/ 726652 w 731955"/>
                <a:gd name="connsiteY1" fmla="*/ 456813 h 564101"/>
                <a:gd name="connsiteX2" fmla="*/ 648801 w 731955"/>
                <a:gd name="connsiteY2" fmla="*/ 414974 h 564101"/>
                <a:gd name="connsiteX3" fmla="*/ 591651 w 731955"/>
                <a:gd name="connsiteY3" fmla="*/ 460217 h 564101"/>
                <a:gd name="connsiteX4" fmla="*/ 629751 w 731955"/>
                <a:gd name="connsiteY4" fmla="*/ 391161 h 564101"/>
                <a:gd name="connsiteX5" fmla="*/ 620226 w 731955"/>
                <a:gd name="connsiteY5" fmla="*/ 367349 h 564101"/>
                <a:gd name="connsiteX6" fmla="*/ 547995 w 731955"/>
                <a:gd name="connsiteY6" fmla="*/ 411745 h 564101"/>
                <a:gd name="connsiteX7" fmla="*/ 482113 w 731955"/>
                <a:gd name="connsiteY7" fmla="*/ 453074 h 564101"/>
                <a:gd name="connsiteX8" fmla="*/ 531517 w 731955"/>
                <a:gd name="connsiteY8" fmla="*/ 400138 h 564101"/>
                <a:gd name="connsiteX9" fmla="*/ 575933 w 731955"/>
                <a:gd name="connsiteY9" fmla="*/ 342820 h 564101"/>
                <a:gd name="connsiteX10" fmla="*/ 518765 w 731955"/>
                <a:gd name="connsiteY10" fmla="*/ 253864 h 564101"/>
                <a:gd name="connsiteX11" fmla="*/ 502432 w 731955"/>
                <a:gd name="connsiteY11" fmla="*/ 151575 h 564101"/>
                <a:gd name="connsiteX12" fmla="*/ 532119 w 731955"/>
                <a:gd name="connsiteY12" fmla="*/ 36355 h 564101"/>
                <a:gd name="connsiteX13" fmla="*/ 524515 w 731955"/>
                <a:gd name="connsiteY13" fmla="*/ 55 h 564101"/>
                <a:gd name="connsiteX14" fmla="*/ 453538 w 731955"/>
                <a:gd name="connsiteY14" fmla="*/ 57786 h 564101"/>
                <a:gd name="connsiteX15" fmla="*/ 377338 w 731955"/>
                <a:gd name="connsiteY15" fmla="*/ 179230 h 564101"/>
                <a:gd name="connsiteX16" fmla="*/ 355190 w 731955"/>
                <a:gd name="connsiteY16" fmla="*/ 253864 h 564101"/>
                <a:gd name="connsiteX17" fmla="*/ 322022 w 731955"/>
                <a:gd name="connsiteY17" fmla="*/ 229693 h 564101"/>
                <a:gd name="connsiteX18" fmla="*/ 210651 w 731955"/>
                <a:gd name="connsiteY18" fmla="*/ 167324 h 564101"/>
                <a:gd name="connsiteX19" fmla="*/ 82063 w 731955"/>
                <a:gd name="connsiteY19" fmla="*/ 131605 h 564101"/>
                <a:gd name="connsiteX20" fmla="*/ 1101 w 731955"/>
                <a:gd name="connsiteY20" fmla="*/ 138749 h 564101"/>
                <a:gd name="connsiteX21" fmla="*/ 46344 w 731955"/>
                <a:gd name="connsiteY21" fmla="*/ 195899 h 564101"/>
                <a:gd name="connsiteX22" fmla="*/ 196649 w 731955"/>
                <a:gd name="connsiteY22" fmla="*/ 301963 h 564101"/>
                <a:gd name="connsiteX23" fmla="*/ 404667 w 731955"/>
                <a:gd name="connsiteY23" fmla="*/ 496302 h 564101"/>
                <a:gd name="connsiteX24" fmla="*/ 532231 w 731955"/>
                <a:gd name="connsiteY24" fmla="*/ 556333 h 564101"/>
                <a:gd name="connsiteX25" fmla="*/ 643344 w 731955"/>
                <a:gd name="connsiteY25" fmla="*/ 554857 h 564101"/>
                <a:gd name="connsiteX26" fmla="*/ 716002 w 731955"/>
                <a:gd name="connsiteY26" fmla="*/ 506590 h 564101"/>
                <a:gd name="connsiteX0" fmla="*/ 716002 w 731953"/>
                <a:gd name="connsiteY0" fmla="*/ 506590 h 564101"/>
                <a:gd name="connsiteX1" fmla="*/ 726652 w 731953"/>
                <a:gd name="connsiteY1" fmla="*/ 456813 h 564101"/>
                <a:gd name="connsiteX2" fmla="*/ 648801 w 731953"/>
                <a:gd name="connsiteY2" fmla="*/ 414974 h 564101"/>
                <a:gd name="connsiteX3" fmla="*/ 591651 w 731953"/>
                <a:gd name="connsiteY3" fmla="*/ 460217 h 564101"/>
                <a:gd name="connsiteX4" fmla="*/ 629751 w 731953"/>
                <a:gd name="connsiteY4" fmla="*/ 391161 h 564101"/>
                <a:gd name="connsiteX5" fmla="*/ 620226 w 731953"/>
                <a:gd name="connsiteY5" fmla="*/ 367349 h 564101"/>
                <a:gd name="connsiteX6" fmla="*/ 547995 w 731953"/>
                <a:gd name="connsiteY6" fmla="*/ 411745 h 564101"/>
                <a:gd name="connsiteX7" fmla="*/ 482113 w 731953"/>
                <a:gd name="connsiteY7" fmla="*/ 453074 h 564101"/>
                <a:gd name="connsiteX8" fmla="*/ 531517 w 731953"/>
                <a:gd name="connsiteY8" fmla="*/ 400138 h 564101"/>
                <a:gd name="connsiteX9" fmla="*/ 575933 w 731953"/>
                <a:gd name="connsiteY9" fmla="*/ 342820 h 564101"/>
                <a:gd name="connsiteX10" fmla="*/ 518765 w 731953"/>
                <a:gd name="connsiteY10" fmla="*/ 253864 h 564101"/>
                <a:gd name="connsiteX11" fmla="*/ 502432 w 731953"/>
                <a:gd name="connsiteY11" fmla="*/ 151575 h 564101"/>
                <a:gd name="connsiteX12" fmla="*/ 532119 w 731953"/>
                <a:gd name="connsiteY12" fmla="*/ 36355 h 564101"/>
                <a:gd name="connsiteX13" fmla="*/ 524515 w 731953"/>
                <a:gd name="connsiteY13" fmla="*/ 55 h 564101"/>
                <a:gd name="connsiteX14" fmla="*/ 453538 w 731953"/>
                <a:gd name="connsiteY14" fmla="*/ 57786 h 564101"/>
                <a:gd name="connsiteX15" fmla="*/ 377338 w 731953"/>
                <a:gd name="connsiteY15" fmla="*/ 179230 h 564101"/>
                <a:gd name="connsiteX16" fmla="*/ 355190 w 731953"/>
                <a:gd name="connsiteY16" fmla="*/ 253864 h 564101"/>
                <a:gd name="connsiteX17" fmla="*/ 322022 w 731953"/>
                <a:gd name="connsiteY17" fmla="*/ 229693 h 564101"/>
                <a:gd name="connsiteX18" fmla="*/ 210651 w 731953"/>
                <a:gd name="connsiteY18" fmla="*/ 167324 h 564101"/>
                <a:gd name="connsiteX19" fmla="*/ 82063 w 731953"/>
                <a:gd name="connsiteY19" fmla="*/ 131605 h 564101"/>
                <a:gd name="connsiteX20" fmla="*/ 1101 w 731953"/>
                <a:gd name="connsiteY20" fmla="*/ 138749 h 564101"/>
                <a:gd name="connsiteX21" fmla="*/ 46344 w 731953"/>
                <a:gd name="connsiteY21" fmla="*/ 195899 h 564101"/>
                <a:gd name="connsiteX22" fmla="*/ 196649 w 731953"/>
                <a:gd name="connsiteY22" fmla="*/ 301963 h 564101"/>
                <a:gd name="connsiteX23" fmla="*/ 404667 w 731953"/>
                <a:gd name="connsiteY23" fmla="*/ 496302 h 564101"/>
                <a:gd name="connsiteX24" fmla="*/ 532231 w 731953"/>
                <a:gd name="connsiteY24" fmla="*/ 556333 h 564101"/>
                <a:gd name="connsiteX25" fmla="*/ 643344 w 731953"/>
                <a:gd name="connsiteY25" fmla="*/ 554857 h 564101"/>
                <a:gd name="connsiteX26" fmla="*/ 716002 w 731953"/>
                <a:gd name="connsiteY26" fmla="*/ 506590 h 564101"/>
                <a:gd name="connsiteX0" fmla="*/ 716002 w 731955"/>
                <a:gd name="connsiteY0" fmla="*/ 506590 h 561085"/>
                <a:gd name="connsiteX1" fmla="*/ 726652 w 731955"/>
                <a:gd name="connsiteY1" fmla="*/ 456813 h 561085"/>
                <a:gd name="connsiteX2" fmla="*/ 648801 w 731955"/>
                <a:gd name="connsiteY2" fmla="*/ 414974 h 561085"/>
                <a:gd name="connsiteX3" fmla="*/ 591651 w 731955"/>
                <a:gd name="connsiteY3" fmla="*/ 460217 h 561085"/>
                <a:gd name="connsiteX4" fmla="*/ 629751 w 731955"/>
                <a:gd name="connsiteY4" fmla="*/ 391161 h 561085"/>
                <a:gd name="connsiteX5" fmla="*/ 620226 w 731955"/>
                <a:gd name="connsiteY5" fmla="*/ 367349 h 561085"/>
                <a:gd name="connsiteX6" fmla="*/ 547995 w 731955"/>
                <a:gd name="connsiteY6" fmla="*/ 411745 h 561085"/>
                <a:gd name="connsiteX7" fmla="*/ 482113 w 731955"/>
                <a:gd name="connsiteY7" fmla="*/ 453074 h 561085"/>
                <a:gd name="connsiteX8" fmla="*/ 531517 w 731955"/>
                <a:gd name="connsiteY8" fmla="*/ 400138 h 561085"/>
                <a:gd name="connsiteX9" fmla="*/ 575933 w 731955"/>
                <a:gd name="connsiteY9" fmla="*/ 342820 h 561085"/>
                <a:gd name="connsiteX10" fmla="*/ 518765 w 731955"/>
                <a:gd name="connsiteY10" fmla="*/ 253864 h 561085"/>
                <a:gd name="connsiteX11" fmla="*/ 502432 w 731955"/>
                <a:gd name="connsiteY11" fmla="*/ 151575 h 561085"/>
                <a:gd name="connsiteX12" fmla="*/ 532119 w 731955"/>
                <a:gd name="connsiteY12" fmla="*/ 36355 h 561085"/>
                <a:gd name="connsiteX13" fmla="*/ 524515 w 731955"/>
                <a:gd name="connsiteY13" fmla="*/ 55 h 561085"/>
                <a:gd name="connsiteX14" fmla="*/ 453538 w 731955"/>
                <a:gd name="connsiteY14" fmla="*/ 57786 h 561085"/>
                <a:gd name="connsiteX15" fmla="*/ 377338 w 731955"/>
                <a:gd name="connsiteY15" fmla="*/ 179230 h 561085"/>
                <a:gd name="connsiteX16" fmla="*/ 355190 w 731955"/>
                <a:gd name="connsiteY16" fmla="*/ 253864 h 561085"/>
                <a:gd name="connsiteX17" fmla="*/ 322022 w 731955"/>
                <a:gd name="connsiteY17" fmla="*/ 229693 h 561085"/>
                <a:gd name="connsiteX18" fmla="*/ 210651 w 731955"/>
                <a:gd name="connsiteY18" fmla="*/ 167324 h 561085"/>
                <a:gd name="connsiteX19" fmla="*/ 82063 w 731955"/>
                <a:gd name="connsiteY19" fmla="*/ 131605 h 561085"/>
                <a:gd name="connsiteX20" fmla="*/ 1101 w 731955"/>
                <a:gd name="connsiteY20" fmla="*/ 138749 h 561085"/>
                <a:gd name="connsiteX21" fmla="*/ 46344 w 731955"/>
                <a:gd name="connsiteY21" fmla="*/ 195899 h 561085"/>
                <a:gd name="connsiteX22" fmla="*/ 196649 w 731955"/>
                <a:gd name="connsiteY22" fmla="*/ 301963 h 561085"/>
                <a:gd name="connsiteX23" fmla="*/ 404667 w 731955"/>
                <a:gd name="connsiteY23" fmla="*/ 496302 h 561085"/>
                <a:gd name="connsiteX24" fmla="*/ 536789 w 731955"/>
                <a:gd name="connsiteY24" fmla="*/ 551466 h 561085"/>
                <a:gd name="connsiteX25" fmla="*/ 643344 w 731955"/>
                <a:gd name="connsiteY25" fmla="*/ 554857 h 561085"/>
                <a:gd name="connsiteX26" fmla="*/ 716002 w 731955"/>
                <a:gd name="connsiteY26" fmla="*/ 506590 h 561085"/>
                <a:gd name="connsiteX0" fmla="*/ 716002 w 731953"/>
                <a:gd name="connsiteY0" fmla="*/ 506590 h 561085"/>
                <a:gd name="connsiteX1" fmla="*/ 726652 w 731953"/>
                <a:gd name="connsiteY1" fmla="*/ 456813 h 561085"/>
                <a:gd name="connsiteX2" fmla="*/ 648801 w 731953"/>
                <a:gd name="connsiteY2" fmla="*/ 414974 h 561085"/>
                <a:gd name="connsiteX3" fmla="*/ 591651 w 731953"/>
                <a:gd name="connsiteY3" fmla="*/ 460217 h 561085"/>
                <a:gd name="connsiteX4" fmla="*/ 629751 w 731953"/>
                <a:gd name="connsiteY4" fmla="*/ 391161 h 561085"/>
                <a:gd name="connsiteX5" fmla="*/ 620226 w 731953"/>
                <a:gd name="connsiteY5" fmla="*/ 367349 h 561085"/>
                <a:gd name="connsiteX6" fmla="*/ 547995 w 731953"/>
                <a:gd name="connsiteY6" fmla="*/ 411745 h 561085"/>
                <a:gd name="connsiteX7" fmla="*/ 482113 w 731953"/>
                <a:gd name="connsiteY7" fmla="*/ 453074 h 561085"/>
                <a:gd name="connsiteX8" fmla="*/ 531517 w 731953"/>
                <a:gd name="connsiteY8" fmla="*/ 400138 h 561085"/>
                <a:gd name="connsiteX9" fmla="*/ 575933 w 731953"/>
                <a:gd name="connsiteY9" fmla="*/ 342820 h 561085"/>
                <a:gd name="connsiteX10" fmla="*/ 518765 w 731953"/>
                <a:gd name="connsiteY10" fmla="*/ 253864 h 561085"/>
                <a:gd name="connsiteX11" fmla="*/ 502432 w 731953"/>
                <a:gd name="connsiteY11" fmla="*/ 151575 h 561085"/>
                <a:gd name="connsiteX12" fmla="*/ 532119 w 731953"/>
                <a:gd name="connsiteY12" fmla="*/ 36355 h 561085"/>
                <a:gd name="connsiteX13" fmla="*/ 524515 w 731953"/>
                <a:gd name="connsiteY13" fmla="*/ 55 h 561085"/>
                <a:gd name="connsiteX14" fmla="*/ 453538 w 731953"/>
                <a:gd name="connsiteY14" fmla="*/ 57786 h 561085"/>
                <a:gd name="connsiteX15" fmla="*/ 377338 w 731953"/>
                <a:gd name="connsiteY15" fmla="*/ 179230 h 561085"/>
                <a:gd name="connsiteX16" fmla="*/ 355190 w 731953"/>
                <a:gd name="connsiteY16" fmla="*/ 253864 h 561085"/>
                <a:gd name="connsiteX17" fmla="*/ 322022 w 731953"/>
                <a:gd name="connsiteY17" fmla="*/ 229693 h 561085"/>
                <a:gd name="connsiteX18" fmla="*/ 210651 w 731953"/>
                <a:gd name="connsiteY18" fmla="*/ 167324 h 561085"/>
                <a:gd name="connsiteX19" fmla="*/ 82063 w 731953"/>
                <a:gd name="connsiteY19" fmla="*/ 131605 h 561085"/>
                <a:gd name="connsiteX20" fmla="*/ 1101 w 731953"/>
                <a:gd name="connsiteY20" fmla="*/ 138749 h 561085"/>
                <a:gd name="connsiteX21" fmla="*/ 46344 w 731953"/>
                <a:gd name="connsiteY21" fmla="*/ 195899 h 561085"/>
                <a:gd name="connsiteX22" fmla="*/ 196649 w 731953"/>
                <a:gd name="connsiteY22" fmla="*/ 301963 h 561085"/>
                <a:gd name="connsiteX23" fmla="*/ 413784 w 731953"/>
                <a:gd name="connsiteY23" fmla="*/ 486568 h 561085"/>
                <a:gd name="connsiteX24" fmla="*/ 536789 w 731953"/>
                <a:gd name="connsiteY24" fmla="*/ 551466 h 561085"/>
                <a:gd name="connsiteX25" fmla="*/ 643344 w 731953"/>
                <a:gd name="connsiteY25" fmla="*/ 554857 h 561085"/>
                <a:gd name="connsiteX26" fmla="*/ 716002 w 731953"/>
                <a:gd name="connsiteY26" fmla="*/ 506590 h 561085"/>
                <a:gd name="connsiteX0" fmla="*/ 716002 w 732063"/>
                <a:gd name="connsiteY0" fmla="*/ 506590 h 561693"/>
                <a:gd name="connsiteX1" fmla="*/ 726652 w 732063"/>
                <a:gd name="connsiteY1" fmla="*/ 456813 h 561693"/>
                <a:gd name="connsiteX2" fmla="*/ 648801 w 732063"/>
                <a:gd name="connsiteY2" fmla="*/ 414974 h 561693"/>
                <a:gd name="connsiteX3" fmla="*/ 591651 w 732063"/>
                <a:gd name="connsiteY3" fmla="*/ 460217 h 561693"/>
                <a:gd name="connsiteX4" fmla="*/ 629751 w 732063"/>
                <a:gd name="connsiteY4" fmla="*/ 391161 h 561693"/>
                <a:gd name="connsiteX5" fmla="*/ 620226 w 732063"/>
                <a:gd name="connsiteY5" fmla="*/ 367349 h 561693"/>
                <a:gd name="connsiteX6" fmla="*/ 547995 w 732063"/>
                <a:gd name="connsiteY6" fmla="*/ 411745 h 561693"/>
                <a:gd name="connsiteX7" fmla="*/ 482113 w 732063"/>
                <a:gd name="connsiteY7" fmla="*/ 453074 h 561693"/>
                <a:gd name="connsiteX8" fmla="*/ 531517 w 732063"/>
                <a:gd name="connsiteY8" fmla="*/ 400138 h 561693"/>
                <a:gd name="connsiteX9" fmla="*/ 575933 w 732063"/>
                <a:gd name="connsiteY9" fmla="*/ 342820 h 561693"/>
                <a:gd name="connsiteX10" fmla="*/ 518765 w 732063"/>
                <a:gd name="connsiteY10" fmla="*/ 253864 h 561693"/>
                <a:gd name="connsiteX11" fmla="*/ 502432 w 732063"/>
                <a:gd name="connsiteY11" fmla="*/ 151575 h 561693"/>
                <a:gd name="connsiteX12" fmla="*/ 532119 w 732063"/>
                <a:gd name="connsiteY12" fmla="*/ 36355 h 561693"/>
                <a:gd name="connsiteX13" fmla="*/ 524515 w 732063"/>
                <a:gd name="connsiteY13" fmla="*/ 55 h 561693"/>
                <a:gd name="connsiteX14" fmla="*/ 453538 w 732063"/>
                <a:gd name="connsiteY14" fmla="*/ 57786 h 561693"/>
                <a:gd name="connsiteX15" fmla="*/ 377338 w 732063"/>
                <a:gd name="connsiteY15" fmla="*/ 179230 h 561693"/>
                <a:gd name="connsiteX16" fmla="*/ 355190 w 732063"/>
                <a:gd name="connsiteY16" fmla="*/ 253864 h 561693"/>
                <a:gd name="connsiteX17" fmla="*/ 322022 w 732063"/>
                <a:gd name="connsiteY17" fmla="*/ 229693 h 561693"/>
                <a:gd name="connsiteX18" fmla="*/ 210651 w 732063"/>
                <a:gd name="connsiteY18" fmla="*/ 167324 h 561693"/>
                <a:gd name="connsiteX19" fmla="*/ 82063 w 732063"/>
                <a:gd name="connsiteY19" fmla="*/ 131605 h 561693"/>
                <a:gd name="connsiteX20" fmla="*/ 1101 w 732063"/>
                <a:gd name="connsiteY20" fmla="*/ 138749 h 561693"/>
                <a:gd name="connsiteX21" fmla="*/ 46344 w 732063"/>
                <a:gd name="connsiteY21" fmla="*/ 195899 h 561693"/>
                <a:gd name="connsiteX22" fmla="*/ 196649 w 732063"/>
                <a:gd name="connsiteY22" fmla="*/ 301963 h 561693"/>
                <a:gd name="connsiteX23" fmla="*/ 413784 w 732063"/>
                <a:gd name="connsiteY23" fmla="*/ 486568 h 561693"/>
                <a:gd name="connsiteX24" fmla="*/ 536789 w 732063"/>
                <a:gd name="connsiteY24" fmla="*/ 551466 h 561693"/>
                <a:gd name="connsiteX25" fmla="*/ 640410 w 732063"/>
                <a:gd name="connsiteY25" fmla="*/ 556003 h 561693"/>
                <a:gd name="connsiteX26" fmla="*/ 716002 w 732063"/>
                <a:gd name="connsiteY26" fmla="*/ 506590 h 561693"/>
                <a:gd name="connsiteX0" fmla="*/ 708785 w 730103"/>
                <a:gd name="connsiteY0" fmla="*/ 524218 h 560554"/>
                <a:gd name="connsiteX1" fmla="*/ 726652 w 730103"/>
                <a:gd name="connsiteY1" fmla="*/ 456813 h 560554"/>
                <a:gd name="connsiteX2" fmla="*/ 648801 w 730103"/>
                <a:gd name="connsiteY2" fmla="*/ 414974 h 560554"/>
                <a:gd name="connsiteX3" fmla="*/ 591651 w 730103"/>
                <a:gd name="connsiteY3" fmla="*/ 460217 h 560554"/>
                <a:gd name="connsiteX4" fmla="*/ 629751 w 730103"/>
                <a:gd name="connsiteY4" fmla="*/ 391161 h 560554"/>
                <a:gd name="connsiteX5" fmla="*/ 620226 w 730103"/>
                <a:gd name="connsiteY5" fmla="*/ 367349 h 560554"/>
                <a:gd name="connsiteX6" fmla="*/ 547995 w 730103"/>
                <a:gd name="connsiteY6" fmla="*/ 411745 h 560554"/>
                <a:gd name="connsiteX7" fmla="*/ 482113 w 730103"/>
                <a:gd name="connsiteY7" fmla="*/ 453074 h 560554"/>
                <a:gd name="connsiteX8" fmla="*/ 531517 w 730103"/>
                <a:gd name="connsiteY8" fmla="*/ 400138 h 560554"/>
                <a:gd name="connsiteX9" fmla="*/ 575933 w 730103"/>
                <a:gd name="connsiteY9" fmla="*/ 342820 h 560554"/>
                <a:gd name="connsiteX10" fmla="*/ 518765 w 730103"/>
                <a:gd name="connsiteY10" fmla="*/ 253864 h 560554"/>
                <a:gd name="connsiteX11" fmla="*/ 502432 w 730103"/>
                <a:gd name="connsiteY11" fmla="*/ 151575 h 560554"/>
                <a:gd name="connsiteX12" fmla="*/ 532119 w 730103"/>
                <a:gd name="connsiteY12" fmla="*/ 36355 h 560554"/>
                <a:gd name="connsiteX13" fmla="*/ 524515 w 730103"/>
                <a:gd name="connsiteY13" fmla="*/ 55 h 560554"/>
                <a:gd name="connsiteX14" fmla="*/ 453538 w 730103"/>
                <a:gd name="connsiteY14" fmla="*/ 57786 h 560554"/>
                <a:gd name="connsiteX15" fmla="*/ 377338 w 730103"/>
                <a:gd name="connsiteY15" fmla="*/ 179230 h 560554"/>
                <a:gd name="connsiteX16" fmla="*/ 355190 w 730103"/>
                <a:gd name="connsiteY16" fmla="*/ 253864 h 560554"/>
                <a:gd name="connsiteX17" fmla="*/ 322022 w 730103"/>
                <a:gd name="connsiteY17" fmla="*/ 229693 h 560554"/>
                <a:gd name="connsiteX18" fmla="*/ 210651 w 730103"/>
                <a:gd name="connsiteY18" fmla="*/ 167324 h 560554"/>
                <a:gd name="connsiteX19" fmla="*/ 82063 w 730103"/>
                <a:gd name="connsiteY19" fmla="*/ 131605 h 560554"/>
                <a:gd name="connsiteX20" fmla="*/ 1101 w 730103"/>
                <a:gd name="connsiteY20" fmla="*/ 138749 h 560554"/>
                <a:gd name="connsiteX21" fmla="*/ 46344 w 730103"/>
                <a:gd name="connsiteY21" fmla="*/ 195899 h 560554"/>
                <a:gd name="connsiteX22" fmla="*/ 196649 w 730103"/>
                <a:gd name="connsiteY22" fmla="*/ 301963 h 560554"/>
                <a:gd name="connsiteX23" fmla="*/ 413784 w 730103"/>
                <a:gd name="connsiteY23" fmla="*/ 486568 h 560554"/>
                <a:gd name="connsiteX24" fmla="*/ 536789 w 730103"/>
                <a:gd name="connsiteY24" fmla="*/ 551466 h 560554"/>
                <a:gd name="connsiteX25" fmla="*/ 640410 w 730103"/>
                <a:gd name="connsiteY25" fmla="*/ 556003 h 560554"/>
                <a:gd name="connsiteX26" fmla="*/ 708785 w 730103"/>
                <a:gd name="connsiteY26" fmla="*/ 524218 h 560554"/>
                <a:gd name="connsiteX0" fmla="*/ 708785 w 730316"/>
                <a:gd name="connsiteY0" fmla="*/ 524218 h 560501"/>
                <a:gd name="connsiteX1" fmla="*/ 726652 w 730316"/>
                <a:gd name="connsiteY1" fmla="*/ 456813 h 560501"/>
                <a:gd name="connsiteX2" fmla="*/ 648801 w 730316"/>
                <a:gd name="connsiteY2" fmla="*/ 414974 h 560501"/>
                <a:gd name="connsiteX3" fmla="*/ 591651 w 730316"/>
                <a:gd name="connsiteY3" fmla="*/ 460217 h 560501"/>
                <a:gd name="connsiteX4" fmla="*/ 629751 w 730316"/>
                <a:gd name="connsiteY4" fmla="*/ 391161 h 560501"/>
                <a:gd name="connsiteX5" fmla="*/ 620226 w 730316"/>
                <a:gd name="connsiteY5" fmla="*/ 367349 h 560501"/>
                <a:gd name="connsiteX6" fmla="*/ 547995 w 730316"/>
                <a:gd name="connsiteY6" fmla="*/ 411745 h 560501"/>
                <a:gd name="connsiteX7" fmla="*/ 482113 w 730316"/>
                <a:gd name="connsiteY7" fmla="*/ 453074 h 560501"/>
                <a:gd name="connsiteX8" fmla="*/ 531517 w 730316"/>
                <a:gd name="connsiteY8" fmla="*/ 400138 h 560501"/>
                <a:gd name="connsiteX9" fmla="*/ 575933 w 730316"/>
                <a:gd name="connsiteY9" fmla="*/ 342820 h 560501"/>
                <a:gd name="connsiteX10" fmla="*/ 518765 w 730316"/>
                <a:gd name="connsiteY10" fmla="*/ 253864 h 560501"/>
                <a:gd name="connsiteX11" fmla="*/ 502432 w 730316"/>
                <a:gd name="connsiteY11" fmla="*/ 151575 h 560501"/>
                <a:gd name="connsiteX12" fmla="*/ 532119 w 730316"/>
                <a:gd name="connsiteY12" fmla="*/ 36355 h 560501"/>
                <a:gd name="connsiteX13" fmla="*/ 524515 w 730316"/>
                <a:gd name="connsiteY13" fmla="*/ 55 h 560501"/>
                <a:gd name="connsiteX14" fmla="*/ 453538 w 730316"/>
                <a:gd name="connsiteY14" fmla="*/ 57786 h 560501"/>
                <a:gd name="connsiteX15" fmla="*/ 377338 w 730316"/>
                <a:gd name="connsiteY15" fmla="*/ 179230 h 560501"/>
                <a:gd name="connsiteX16" fmla="*/ 355190 w 730316"/>
                <a:gd name="connsiteY16" fmla="*/ 253864 h 560501"/>
                <a:gd name="connsiteX17" fmla="*/ 322022 w 730316"/>
                <a:gd name="connsiteY17" fmla="*/ 229693 h 560501"/>
                <a:gd name="connsiteX18" fmla="*/ 210651 w 730316"/>
                <a:gd name="connsiteY18" fmla="*/ 167324 h 560501"/>
                <a:gd name="connsiteX19" fmla="*/ 82063 w 730316"/>
                <a:gd name="connsiteY19" fmla="*/ 131605 h 560501"/>
                <a:gd name="connsiteX20" fmla="*/ 1101 w 730316"/>
                <a:gd name="connsiteY20" fmla="*/ 138749 h 560501"/>
                <a:gd name="connsiteX21" fmla="*/ 46344 w 730316"/>
                <a:gd name="connsiteY21" fmla="*/ 195899 h 560501"/>
                <a:gd name="connsiteX22" fmla="*/ 196649 w 730316"/>
                <a:gd name="connsiteY22" fmla="*/ 301963 h 560501"/>
                <a:gd name="connsiteX23" fmla="*/ 413784 w 730316"/>
                <a:gd name="connsiteY23" fmla="*/ 486568 h 560501"/>
                <a:gd name="connsiteX24" fmla="*/ 536789 w 730316"/>
                <a:gd name="connsiteY24" fmla="*/ 551466 h 560501"/>
                <a:gd name="connsiteX25" fmla="*/ 631216 w 730316"/>
                <a:gd name="connsiteY25" fmla="*/ 555897 h 560501"/>
                <a:gd name="connsiteX26" fmla="*/ 708785 w 730316"/>
                <a:gd name="connsiteY26" fmla="*/ 524218 h 560501"/>
                <a:gd name="connsiteX0" fmla="*/ 708785 w 730253"/>
                <a:gd name="connsiteY0" fmla="*/ 524218 h 563619"/>
                <a:gd name="connsiteX1" fmla="*/ 726652 w 730253"/>
                <a:gd name="connsiteY1" fmla="*/ 456813 h 563619"/>
                <a:gd name="connsiteX2" fmla="*/ 648801 w 730253"/>
                <a:gd name="connsiteY2" fmla="*/ 414974 h 563619"/>
                <a:gd name="connsiteX3" fmla="*/ 591651 w 730253"/>
                <a:gd name="connsiteY3" fmla="*/ 460217 h 563619"/>
                <a:gd name="connsiteX4" fmla="*/ 629751 w 730253"/>
                <a:gd name="connsiteY4" fmla="*/ 391161 h 563619"/>
                <a:gd name="connsiteX5" fmla="*/ 620226 w 730253"/>
                <a:gd name="connsiteY5" fmla="*/ 367349 h 563619"/>
                <a:gd name="connsiteX6" fmla="*/ 547995 w 730253"/>
                <a:gd name="connsiteY6" fmla="*/ 411745 h 563619"/>
                <a:gd name="connsiteX7" fmla="*/ 482113 w 730253"/>
                <a:gd name="connsiteY7" fmla="*/ 453074 h 563619"/>
                <a:gd name="connsiteX8" fmla="*/ 531517 w 730253"/>
                <a:gd name="connsiteY8" fmla="*/ 400138 h 563619"/>
                <a:gd name="connsiteX9" fmla="*/ 575933 w 730253"/>
                <a:gd name="connsiteY9" fmla="*/ 342820 h 563619"/>
                <a:gd name="connsiteX10" fmla="*/ 518765 w 730253"/>
                <a:gd name="connsiteY10" fmla="*/ 253864 h 563619"/>
                <a:gd name="connsiteX11" fmla="*/ 502432 w 730253"/>
                <a:gd name="connsiteY11" fmla="*/ 151575 h 563619"/>
                <a:gd name="connsiteX12" fmla="*/ 532119 w 730253"/>
                <a:gd name="connsiteY12" fmla="*/ 36355 h 563619"/>
                <a:gd name="connsiteX13" fmla="*/ 524515 w 730253"/>
                <a:gd name="connsiteY13" fmla="*/ 55 h 563619"/>
                <a:gd name="connsiteX14" fmla="*/ 453538 w 730253"/>
                <a:gd name="connsiteY14" fmla="*/ 57786 h 563619"/>
                <a:gd name="connsiteX15" fmla="*/ 377338 w 730253"/>
                <a:gd name="connsiteY15" fmla="*/ 179230 h 563619"/>
                <a:gd name="connsiteX16" fmla="*/ 355190 w 730253"/>
                <a:gd name="connsiteY16" fmla="*/ 253864 h 563619"/>
                <a:gd name="connsiteX17" fmla="*/ 322022 w 730253"/>
                <a:gd name="connsiteY17" fmla="*/ 229693 h 563619"/>
                <a:gd name="connsiteX18" fmla="*/ 210651 w 730253"/>
                <a:gd name="connsiteY18" fmla="*/ 167324 h 563619"/>
                <a:gd name="connsiteX19" fmla="*/ 82063 w 730253"/>
                <a:gd name="connsiteY19" fmla="*/ 131605 h 563619"/>
                <a:gd name="connsiteX20" fmla="*/ 1101 w 730253"/>
                <a:gd name="connsiteY20" fmla="*/ 138749 h 563619"/>
                <a:gd name="connsiteX21" fmla="*/ 46344 w 730253"/>
                <a:gd name="connsiteY21" fmla="*/ 195899 h 563619"/>
                <a:gd name="connsiteX22" fmla="*/ 196649 w 730253"/>
                <a:gd name="connsiteY22" fmla="*/ 301963 h 563619"/>
                <a:gd name="connsiteX23" fmla="*/ 413784 w 730253"/>
                <a:gd name="connsiteY23" fmla="*/ 486568 h 563619"/>
                <a:gd name="connsiteX24" fmla="*/ 536789 w 730253"/>
                <a:gd name="connsiteY24" fmla="*/ 551466 h 563619"/>
                <a:gd name="connsiteX25" fmla="*/ 633830 w 730253"/>
                <a:gd name="connsiteY25" fmla="*/ 561043 h 563619"/>
                <a:gd name="connsiteX26" fmla="*/ 708785 w 730253"/>
                <a:gd name="connsiteY26" fmla="*/ 524218 h 563619"/>
                <a:gd name="connsiteX0" fmla="*/ 708785 w 730253"/>
                <a:gd name="connsiteY0" fmla="*/ 524218 h 563618"/>
                <a:gd name="connsiteX1" fmla="*/ 726652 w 730253"/>
                <a:gd name="connsiteY1" fmla="*/ 456813 h 563618"/>
                <a:gd name="connsiteX2" fmla="*/ 648801 w 730253"/>
                <a:gd name="connsiteY2" fmla="*/ 414974 h 563618"/>
                <a:gd name="connsiteX3" fmla="*/ 591651 w 730253"/>
                <a:gd name="connsiteY3" fmla="*/ 460217 h 563618"/>
                <a:gd name="connsiteX4" fmla="*/ 629751 w 730253"/>
                <a:gd name="connsiteY4" fmla="*/ 391161 h 563618"/>
                <a:gd name="connsiteX5" fmla="*/ 620226 w 730253"/>
                <a:gd name="connsiteY5" fmla="*/ 367349 h 563618"/>
                <a:gd name="connsiteX6" fmla="*/ 547995 w 730253"/>
                <a:gd name="connsiteY6" fmla="*/ 411745 h 563618"/>
                <a:gd name="connsiteX7" fmla="*/ 482113 w 730253"/>
                <a:gd name="connsiteY7" fmla="*/ 453074 h 563618"/>
                <a:gd name="connsiteX8" fmla="*/ 531517 w 730253"/>
                <a:gd name="connsiteY8" fmla="*/ 400138 h 563618"/>
                <a:gd name="connsiteX9" fmla="*/ 575933 w 730253"/>
                <a:gd name="connsiteY9" fmla="*/ 342820 h 563618"/>
                <a:gd name="connsiteX10" fmla="*/ 518765 w 730253"/>
                <a:gd name="connsiteY10" fmla="*/ 253864 h 563618"/>
                <a:gd name="connsiteX11" fmla="*/ 502432 w 730253"/>
                <a:gd name="connsiteY11" fmla="*/ 151575 h 563618"/>
                <a:gd name="connsiteX12" fmla="*/ 532119 w 730253"/>
                <a:gd name="connsiteY12" fmla="*/ 36355 h 563618"/>
                <a:gd name="connsiteX13" fmla="*/ 524515 w 730253"/>
                <a:gd name="connsiteY13" fmla="*/ 55 h 563618"/>
                <a:gd name="connsiteX14" fmla="*/ 453538 w 730253"/>
                <a:gd name="connsiteY14" fmla="*/ 57786 h 563618"/>
                <a:gd name="connsiteX15" fmla="*/ 377338 w 730253"/>
                <a:gd name="connsiteY15" fmla="*/ 179230 h 563618"/>
                <a:gd name="connsiteX16" fmla="*/ 355190 w 730253"/>
                <a:gd name="connsiteY16" fmla="*/ 253864 h 563618"/>
                <a:gd name="connsiteX17" fmla="*/ 322022 w 730253"/>
                <a:gd name="connsiteY17" fmla="*/ 229693 h 563618"/>
                <a:gd name="connsiteX18" fmla="*/ 210651 w 730253"/>
                <a:gd name="connsiteY18" fmla="*/ 167324 h 563618"/>
                <a:gd name="connsiteX19" fmla="*/ 82063 w 730253"/>
                <a:gd name="connsiteY19" fmla="*/ 131605 h 563618"/>
                <a:gd name="connsiteX20" fmla="*/ 1101 w 730253"/>
                <a:gd name="connsiteY20" fmla="*/ 138749 h 563618"/>
                <a:gd name="connsiteX21" fmla="*/ 46344 w 730253"/>
                <a:gd name="connsiteY21" fmla="*/ 195899 h 563618"/>
                <a:gd name="connsiteX22" fmla="*/ 196649 w 730253"/>
                <a:gd name="connsiteY22" fmla="*/ 301963 h 563618"/>
                <a:gd name="connsiteX23" fmla="*/ 406490 w 730253"/>
                <a:gd name="connsiteY23" fmla="*/ 494354 h 563618"/>
                <a:gd name="connsiteX24" fmla="*/ 536789 w 730253"/>
                <a:gd name="connsiteY24" fmla="*/ 551466 h 563618"/>
                <a:gd name="connsiteX25" fmla="*/ 633830 w 730253"/>
                <a:gd name="connsiteY25" fmla="*/ 561043 h 563618"/>
                <a:gd name="connsiteX26" fmla="*/ 708785 w 730253"/>
                <a:gd name="connsiteY26" fmla="*/ 524218 h 563618"/>
                <a:gd name="connsiteX0" fmla="*/ 708785 w 730253"/>
                <a:gd name="connsiteY0" fmla="*/ 524218 h 567714"/>
                <a:gd name="connsiteX1" fmla="*/ 726652 w 730253"/>
                <a:gd name="connsiteY1" fmla="*/ 456813 h 567714"/>
                <a:gd name="connsiteX2" fmla="*/ 648801 w 730253"/>
                <a:gd name="connsiteY2" fmla="*/ 414974 h 567714"/>
                <a:gd name="connsiteX3" fmla="*/ 591651 w 730253"/>
                <a:gd name="connsiteY3" fmla="*/ 460217 h 567714"/>
                <a:gd name="connsiteX4" fmla="*/ 629751 w 730253"/>
                <a:gd name="connsiteY4" fmla="*/ 391161 h 567714"/>
                <a:gd name="connsiteX5" fmla="*/ 620226 w 730253"/>
                <a:gd name="connsiteY5" fmla="*/ 367349 h 567714"/>
                <a:gd name="connsiteX6" fmla="*/ 547995 w 730253"/>
                <a:gd name="connsiteY6" fmla="*/ 411745 h 567714"/>
                <a:gd name="connsiteX7" fmla="*/ 482113 w 730253"/>
                <a:gd name="connsiteY7" fmla="*/ 453074 h 567714"/>
                <a:gd name="connsiteX8" fmla="*/ 531517 w 730253"/>
                <a:gd name="connsiteY8" fmla="*/ 400138 h 567714"/>
                <a:gd name="connsiteX9" fmla="*/ 575933 w 730253"/>
                <a:gd name="connsiteY9" fmla="*/ 342820 h 567714"/>
                <a:gd name="connsiteX10" fmla="*/ 518765 w 730253"/>
                <a:gd name="connsiteY10" fmla="*/ 253864 h 567714"/>
                <a:gd name="connsiteX11" fmla="*/ 502432 w 730253"/>
                <a:gd name="connsiteY11" fmla="*/ 151575 h 567714"/>
                <a:gd name="connsiteX12" fmla="*/ 532119 w 730253"/>
                <a:gd name="connsiteY12" fmla="*/ 36355 h 567714"/>
                <a:gd name="connsiteX13" fmla="*/ 524515 w 730253"/>
                <a:gd name="connsiteY13" fmla="*/ 55 h 567714"/>
                <a:gd name="connsiteX14" fmla="*/ 453538 w 730253"/>
                <a:gd name="connsiteY14" fmla="*/ 57786 h 567714"/>
                <a:gd name="connsiteX15" fmla="*/ 377338 w 730253"/>
                <a:gd name="connsiteY15" fmla="*/ 179230 h 567714"/>
                <a:gd name="connsiteX16" fmla="*/ 355190 w 730253"/>
                <a:gd name="connsiteY16" fmla="*/ 253864 h 567714"/>
                <a:gd name="connsiteX17" fmla="*/ 322022 w 730253"/>
                <a:gd name="connsiteY17" fmla="*/ 229693 h 567714"/>
                <a:gd name="connsiteX18" fmla="*/ 210651 w 730253"/>
                <a:gd name="connsiteY18" fmla="*/ 167324 h 567714"/>
                <a:gd name="connsiteX19" fmla="*/ 82063 w 730253"/>
                <a:gd name="connsiteY19" fmla="*/ 131605 h 567714"/>
                <a:gd name="connsiteX20" fmla="*/ 1101 w 730253"/>
                <a:gd name="connsiteY20" fmla="*/ 138749 h 567714"/>
                <a:gd name="connsiteX21" fmla="*/ 46344 w 730253"/>
                <a:gd name="connsiteY21" fmla="*/ 195899 h 567714"/>
                <a:gd name="connsiteX22" fmla="*/ 196649 w 730253"/>
                <a:gd name="connsiteY22" fmla="*/ 301963 h 567714"/>
                <a:gd name="connsiteX23" fmla="*/ 406490 w 730253"/>
                <a:gd name="connsiteY23" fmla="*/ 494354 h 567714"/>
                <a:gd name="connsiteX24" fmla="*/ 536668 w 730253"/>
                <a:gd name="connsiteY24" fmla="*/ 559532 h 567714"/>
                <a:gd name="connsiteX25" fmla="*/ 633830 w 730253"/>
                <a:gd name="connsiteY25" fmla="*/ 561043 h 567714"/>
                <a:gd name="connsiteX26" fmla="*/ 708785 w 730253"/>
                <a:gd name="connsiteY26" fmla="*/ 524218 h 567714"/>
                <a:gd name="connsiteX0" fmla="*/ 708785 w 730077"/>
                <a:gd name="connsiteY0" fmla="*/ 524218 h 570617"/>
                <a:gd name="connsiteX1" fmla="*/ 726652 w 730077"/>
                <a:gd name="connsiteY1" fmla="*/ 456813 h 570617"/>
                <a:gd name="connsiteX2" fmla="*/ 648801 w 730077"/>
                <a:gd name="connsiteY2" fmla="*/ 414974 h 570617"/>
                <a:gd name="connsiteX3" fmla="*/ 591651 w 730077"/>
                <a:gd name="connsiteY3" fmla="*/ 460217 h 570617"/>
                <a:gd name="connsiteX4" fmla="*/ 629751 w 730077"/>
                <a:gd name="connsiteY4" fmla="*/ 391161 h 570617"/>
                <a:gd name="connsiteX5" fmla="*/ 620226 w 730077"/>
                <a:gd name="connsiteY5" fmla="*/ 367349 h 570617"/>
                <a:gd name="connsiteX6" fmla="*/ 547995 w 730077"/>
                <a:gd name="connsiteY6" fmla="*/ 411745 h 570617"/>
                <a:gd name="connsiteX7" fmla="*/ 482113 w 730077"/>
                <a:gd name="connsiteY7" fmla="*/ 453074 h 570617"/>
                <a:gd name="connsiteX8" fmla="*/ 531517 w 730077"/>
                <a:gd name="connsiteY8" fmla="*/ 400138 h 570617"/>
                <a:gd name="connsiteX9" fmla="*/ 575933 w 730077"/>
                <a:gd name="connsiteY9" fmla="*/ 342820 h 570617"/>
                <a:gd name="connsiteX10" fmla="*/ 518765 w 730077"/>
                <a:gd name="connsiteY10" fmla="*/ 253864 h 570617"/>
                <a:gd name="connsiteX11" fmla="*/ 502432 w 730077"/>
                <a:gd name="connsiteY11" fmla="*/ 151575 h 570617"/>
                <a:gd name="connsiteX12" fmla="*/ 532119 w 730077"/>
                <a:gd name="connsiteY12" fmla="*/ 36355 h 570617"/>
                <a:gd name="connsiteX13" fmla="*/ 524515 w 730077"/>
                <a:gd name="connsiteY13" fmla="*/ 55 h 570617"/>
                <a:gd name="connsiteX14" fmla="*/ 453538 w 730077"/>
                <a:gd name="connsiteY14" fmla="*/ 57786 h 570617"/>
                <a:gd name="connsiteX15" fmla="*/ 377338 w 730077"/>
                <a:gd name="connsiteY15" fmla="*/ 179230 h 570617"/>
                <a:gd name="connsiteX16" fmla="*/ 355190 w 730077"/>
                <a:gd name="connsiteY16" fmla="*/ 253864 h 570617"/>
                <a:gd name="connsiteX17" fmla="*/ 322022 w 730077"/>
                <a:gd name="connsiteY17" fmla="*/ 229693 h 570617"/>
                <a:gd name="connsiteX18" fmla="*/ 210651 w 730077"/>
                <a:gd name="connsiteY18" fmla="*/ 167324 h 570617"/>
                <a:gd name="connsiteX19" fmla="*/ 82063 w 730077"/>
                <a:gd name="connsiteY19" fmla="*/ 131605 h 570617"/>
                <a:gd name="connsiteX20" fmla="*/ 1101 w 730077"/>
                <a:gd name="connsiteY20" fmla="*/ 138749 h 570617"/>
                <a:gd name="connsiteX21" fmla="*/ 46344 w 730077"/>
                <a:gd name="connsiteY21" fmla="*/ 195899 h 570617"/>
                <a:gd name="connsiteX22" fmla="*/ 196649 w 730077"/>
                <a:gd name="connsiteY22" fmla="*/ 301963 h 570617"/>
                <a:gd name="connsiteX23" fmla="*/ 406490 w 730077"/>
                <a:gd name="connsiteY23" fmla="*/ 494354 h 570617"/>
                <a:gd name="connsiteX24" fmla="*/ 536668 w 730077"/>
                <a:gd name="connsiteY24" fmla="*/ 559532 h 570617"/>
                <a:gd name="connsiteX25" fmla="*/ 641597 w 730077"/>
                <a:gd name="connsiteY25" fmla="*/ 566643 h 570617"/>
                <a:gd name="connsiteX26" fmla="*/ 708785 w 730077"/>
                <a:gd name="connsiteY26" fmla="*/ 524218 h 570617"/>
                <a:gd name="connsiteX0" fmla="*/ 708785 w 746027"/>
                <a:gd name="connsiteY0" fmla="*/ 524218 h 570617"/>
                <a:gd name="connsiteX1" fmla="*/ 743931 w 746027"/>
                <a:gd name="connsiteY1" fmla="*/ 456225 h 570617"/>
                <a:gd name="connsiteX2" fmla="*/ 648801 w 746027"/>
                <a:gd name="connsiteY2" fmla="*/ 414974 h 570617"/>
                <a:gd name="connsiteX3" fmla="*/ 591651 w 746027"/>
                <a:gd name="connsiteY3" fmla="*/ 460217 h 570617"/>
                <a:gd name="connsiteX4" fmla="*/ 629751 w 746027"/>
                <a:gd name="connsiteY4" fmla="*/ 391161 h 570617"/>
                <a:gd name="connsiteX5" fmla="*/ 620226 w 746027"/>
                <a:gd name="connsiteY5" fmla="*/ 367349 h 570617"/>
                <a:gd name="connsiteX6" fmla="*/ 547995 w 746027"/>
                <a:gd name="connsiteY6" fmla="*/ 411745 h 570617"/>
                <a:gd name="connsiteX7" fmla="*/ 482113 w 746027"/>
                <a:gd name="connsiteY7" fmla="*/ 453074 h 570617"/>
                <a:gd name="connsiteX8" fmla="*/ 531517 w 746027"/>
                <a:gd name="connsiteY8" fmla="*/ 400138 h 570617"/>
                <a:gd name="connsiteX9" fmla="*/ 575933 w 746027"/>
                <a:gd name="connsiteY9" fmla="*/ 342820 h 570617"/>
                <a:gd name="connsiteX10" fmla="*/ 518765 w 746027"/>
                <a:gd name="connsiteY10" fmla="*/ 253864 h 570617"/>
                <a:gd name="connsiteX11" fmla="*/ 502432 w 746027"/>
                <a:gd name="connsiteY11" fmla="*/ 151575 h 570617"/>
                <a:gd name="connsiteX12" fmla="*/ 532119 w 746027"/>
                <a:gd name="connsiteY12" fmla="*/ 36355 h 570617"/>
                <a:gd name="connsiteX13" fmla="*/ 524515 w 746027"/>
                <a:gd name="connsiteY13" fmla="*/ 55 h 570617"/>
                <a:gd name="connsiteX14" fmla="*/ 453538 w 746027"/>
                <a:gd name="connsiteY14" fmla="*/ 57786 h 570617"/>
                <a:gd name="connsiteX15" fmla="*/ 377338 w 746027"/>
                <a:gd name="connsiteY15" fmla="*/ 179230 h 570617"/>
                <a:gd name="connsiteX16" fmla="*/ 355190 w 746027"/>
                <a:gd name="connsiteY16" fmla="*/ 253864 h 570617"/>
                <a:gd name="connsiteX17" fmla="*/ 322022 w 746027"/>
                <a:gd name="connsiteY17" fmla="*/ 229693 h 570617"/>
                <a:gd name="connsiteX18" fmla="*/ 210651 w 746027"/>
                <a:gd name="connsiteY18" fmla="*/ 167324 h 570617"/>
                <a:gd name="connsiteX19" fmla="*/ 82063 w 746027"/>
                <a:gd name="connsiteY19" fmla="*/ 131605 h 570617"/>
                <a:gd name="connsiteX20" fmla="*/ 1101 w 746027"/>
                <a:gd name="connsiteY20" fmla="*/ 138749 h 570617"/>
                <a:gd name="connsiteX21" fmla="*/ 46344 w 746027"/>
                <a:gd name="connsiteY21" fmla="*/ 195899 h 570617"/>
                <a:gd name="connsiteX22" fmla="*/ 196649 w 746027"/>
                <a:gd name="connsiteY22" fmla="*/ 301963 h 570617"/>
                <a:gd name="connsiteX23" fmla="*/ 406490 w 746027"/>
                <a:gd name="connsiteY23" fmla="*/ 494354 h 570617"/>
                <a:gd name="connsiteX24" fmla="*/ 536668 w 746027"/>
                <a:gd name="connsiteY24" fmla="*/ 559532 h 570617"/>
                <a:gd name="connsiteX25" fmla="*/ 641597 w 746027"/>
                <a:gd name="connsiteY25" fmla="*/ 566643 h 570617"/>
                <a:gd name="connsiteX26" fmla="*/ 708785 w 746027"/>
                <a:gd name="connsiteY26" fmla="*/ 524218 h 57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6027" h="570617">
                  <a:moveTo>
                    <a:pt x="708785" y="524218"/>
                  </a:moveTo>
                  <a:cubicBezTo>
                    <a:pt x="725841" y="505815"/>
                    <a:pt x="753928" y="474432"/>
                    <a:pt x="743931" y="456225"/>
                  </a:cubicBezTo>
                  <a:cubicBezTo>
                    <a:pt x="733934" y="438018"/>
                    <a:pt x="674181" y="414309"/>
                    <a:pt x="648801" y="414974"/>
                  </a:cubicBezTo>
                  <a:cubicBezTo>
                    <a:pt x="623421" y="415639"/>
                    <a:pt x="594826" y="464186"/>
                    <a:pt x="591651" y="460217"/>
                  </a:cubicBezTo>
                  <a:cubicBezTo>
                    <a:pt x="588476" y="456248"/>
                    <a:pt x="624989" y="406639"/>
                    <a:pt x="629751" y="391161"/>
                  </a:cubicBezTo>
                  <a:cubicBezTo>
                    <a:pt x="634513" y="375683"/>
                    <a:pt x="633852" y="363918"/>
                    <a:pt x="620226" y="367349"/>
                  </a:cubicBezTo>
                  <a:cubicBezTo>
                    <a:pt x="606600" y="370780"/>
                    <a:pt x="571014" y="397458"/>
                    <a:pt x="547995" y="411745"/>
                  </a:cubicBezTo>
                  <a:cubicBezTo>
                    <a:pt x="524976" y="426032"/>
                    <a:pt x="484859" y="455009"/>
                    <a:pt x="482113" y="453074"/>
                  </a:cubicBezTo>
                  <a:cubicBezTo>
                    <a:pt x="479367" y="451140"/>
                    <a:pt x="515880" y="418514"/>
                    <a:pt x="531517" y="400138"/>
                  </a:cubicBezTo>
                  <a:cubicBezTo>
                    <a:pt x="547154" y="381762"/>
                    <a:pt x="578058" y="367199"/>
                    <a:pt x="575933" y="342820"/>
                  </a:cubicBezTo>
                  <a:cubicBezTo>
                    <a:pt x="573808" y="318441"/>
                    <a:pt x="531015" y="285738"/>
                    <a:pt x="518765" y="253864"/>
                  </a:cubicBezTo>
                  <a:cubicBezTo>
                    <a:pt x="506515" y="221990"/>
                    <a:pt x="500206" y="187826"/>
                    <a:pt x="502432" y="151575"/>
                  </a:cubicBezTo>
                  <a:cubicBezTo>
                    <a:pt x="504658" y="115324"/>
                    <a:pt x="528439" y="61608"/>
                    <a:pt x="532119" y="36355"/>
                  </a:cubicBezTo>
                  <a:cubicBezTo>
                    <a:pt x="535799" y="11102"/>
                    <a:pt x="540183" y="1546"/>
                    <a:pt x="524515" y="55"/>
                  </a:cubicBezTo>
                  <a:cubicBezTo>
                    <a:pt x="508847" y="-1436"/>
                    <a:pt x="478068" y="27924"/>
                    <a:pt x="453538" y="57786"/>
                  </a:cubicBezTo>
                  <a:cubicBezTo>
                    <a:pt x="429009" y="87649"/>
                    <a:pt x="393729" y="146550"/>
                    <a:pt x="377338" y="179230"/>
                  </a:cubicBezTo>
                  <a:cubicBezTo>
                    <a:pt x="360947" y="211910"/>
                    <a:pt x="364409" y="245453"/>
                    <a:pt x="355190" y="253864"/>
                  </a:cubicBezTo>
                  <a:cubicBezTo>
                    <a:pt x="345971" y="262275"/>
                    <a:pt x="346112" y="244116"/>
                    <a:pt x="322022" y="229693"/>
                  </a:cubicBezTo>
                  <a:cubicBezTo>
                    <a:pt x="297932" y="215270"/>
                    <a:pt x="250644" y="183672"/>
                    <a:pt x="210651" y="167324"/>
                  </a:cubicBezTo>
                  <a:cubicBezTo>
                    <a:pt x="170658" y="150976"/>
                    <a:pt x="116988" y="136368"/>
                    <a:pt x="82063" y="131605"/>
                  </a:cubicBezTo>
                  <a:cubicBezTo>
                    <a:pt x="47138" y="126843"/>
                    <a:pt x="7054" y="128033"/>
                    <a:pt x="1101" y="138749"/>
                  </a:cubicBezTo>
                  <a:cubicBezTo>
                    <a:pt x="-4852" y="149465"/>
                    <a:pt x="13753" y="168697"/>
                    <a:pt x="46344" y="195899"/>
                  </a:cubicBezTo>
                  <a:cubicBezTo>
                    <a:pt x="78935" y="223101"/>
                    <a:pt x="136625" y="252221"/>
                    <a:pt x="196649" y="301963"/>
                  </a:cubicBezTo>
                  <a:cubicBezTo>
                    <a:pt x="256673" y="351705"/>
                    <a:pt x="349820" y="451426"/>
                    <a:pt x="406490" y="494354"/>
                  </a:cubicBezTo>
                  <a:cubicBezTo>
                    <a:pt x="463160" y="537282"/>
                    <a:pt x="486974" y="545886"/>
                    <a:pt x="536668" y="559532"/>
                  </a:cubicBezTo>
                  <a:cubicBezTo>
                    <a:pt x="586362" y="573178"/>
                    <a:pt x="612911" y="572529"/>
                    <a:pt x="641597" y="566643"/>
                  </a:cubicBezTo>
                  <a:cubicBezTo>
                    <a:pt x="670283" y="560757"/>
                    <a:pt x="691729" y="542621"/>
                    <a:pt x="708785" y="524218"/>
                  </a:cubicBezTo>
                  <a:close/>
                </a:path>
              </a:pathLst>
            </a:custGeom>
            <a:solidFill>
              <a:srgbClr val="CC3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5D23B963-834C-4475-9179-EB772F0BB3E6}"/>
                </a:ext>
              </a:extLst>
            </p:cNvPr>
            <p:cNvSpPr/>
            <p:nvPr/>
          </p:nvSpPr>
          <p:spPr>
            <a:xfrm>
              <a:off x="2137708" y="938569"/>
              <a:ext cx="666103" cy="1053833"/>
            </a:xfrm>
            <a:custGeom>
              <a:avLst/>
              <a:gdLst>
                <a:gd name="connsiteX0" fmla="*/ 456019 w 875518"/>
                <a:gd name="connsiteY0" fmla="*/ 137 h 1412558"/>
                <a:gd name="connsiteX1" fmla="*/ 403601 w 875518"/>
                <a:gd name="connsiteY1" fmla="*/ 78763 h 1412558"/>
                <a:gd name="connsiteX2" fmla="*/ 368656 w 875518"/>
                <a:gd name="connsiteY2" fmla="*/ 270962 h 1412558"/>
                <a:gd name="connsiteX3" fmla="*/ 403601 w 875518"/>
                <a:gd name="connsiteY3" fmla="*/ 425303 h 1412558"/>
                <a:gd name="connsiteX4" fmla="*/ 488052 w 875518"/>
                <a:gd name="connsiteY4" fmla="*/ 527227 h 1412558"/>
                <a:gd name="connsiteX5" fmla="*/ 560855 w 875518"/>
                <a:gd name="connsiteY5" fmla="*/ 602942 h 1412558"/>
                <a:gd name="connsiteX6" fmla="*/ 703548 w 875518"/>
                <a:gd name="connsiteY6" fmla="*/ 748547 h 1412558"/>
                <a:gd name="connsiteX7" fmla="*/ 811296 w 875518"/>
                <a:gd name="connsiteY7" fmla="*/ 891240 h 1412558"/>
                <a:gd name="connsiteX8" fmla="*/ 875362 w 875518"/>
                <a:gd name="connsiteY8" fmla="*/ 1071790 h 1412558"/>
                <a:gd name="connsiteX9" fmla="*/ 793823 w 875518"/>
                <a:gd name="connsiteY9" fmla="*/ 1298934 h 1412558"/>
                <a:gd name="connsiteX10" fmla="*/ 645306 w 875518"/>
                <a:gd name="connsiteY10" fmla="*/ 1389209 h 1412558"/>
                <a:gd name="connsiteX11" fmla="*/ 525910 w 875518"/>
                <a:gd name="connsiteY11" fmla="*/ 1412506 h 1412558"/>
                <a:gd name="connsiteX12" fmla="*/ 371568 w 875518"/>
                <a:gd name="connsiteY12" fmla="*/ 1395033 h 1412558"/>
                <a:gd name="connsiteX13" fmla="*/ 284205 w 875518"/>
                <a:gd name="connsiteY13" fmla="*/ 1377561 h 1412558"/>
                <a:gd name="connsiteX14" fmla="*/ 255084 w 875518"/>
                <a:gd name="connsiteY14" fmla="*/ 1371737 h 1412558"/>
                <a:gd name="connsiteX15" fmla="*/ 380304 w 875518"/>
                <a:gd name="connsiteY15" fmla="*/ 1368825 h 1412558"/>
                <a:gd name="connsiteX16" fmla="*/ 505525 w 875518"/>
                <a:gd name="connsiteY16" fmla="*/ 1298934 h 1412558"/>
                <a:gd name="connsiteX17" fmla="*/ 511349 w 875518"/>
                <a:gd name="connsiteY17" fmla="*/ 1156241 h 1412558"/>
                <a:gd name="connsiteX18" fmla="*/ 377392 w 875518"/>
                <a:gd name="connsiteY18" fmla="*/ 964042 h 1412558"/>
                <a:gd name="connsiteX19" fmla="*/ 185194 w 875518"/>
                <a:gd name="connsiteY19" fmla="*/ 789316 h 1412558"/>
                <a:gd name="connsiteX20" fmla="*/ 62885 w 875518"/>
                <a:gd name="connsiteY20" fmla="*/ 620414 h 1412558"/>
                <a:gd name="connsiteX21" fmla="*/ 1731 w 875518"/>
                <a:gd name="connsiteY21" fmla="*/ 471897 h 1412558"/>
                <a:gd name="connsiteX22" fmla="*/ 25028 w 875518"/>
                <a:gd name="connsiteY22" fmla="*/ 314644 h 1412558"/>
                <a:gd name="connsiteX23" fmla="*/ 109479 w 875518"/>
                <a:gd name="connsiteY23" fmla="*/ 212720 h 1412558"/>
                <a:gd name="connsiteX24" fmla="*/ 188106 w 875518"/>
                <a:gd name="connsiteY24" fmla="*/ 139918 h 1412558"/>
                <a:gd name="connsiteX25" fmla="*/ 336623 w 875518"/>
                <a:gd name="connsiteY25" fmla="*/ 61291 h 1412558"/>
                <a:gd name="connsiteX26" fmla="*/ 456019 w 875518"/>
                <a:gd name="connsiteY26" fmla="*/ 137 h 1412558"/>
                <a:gd name="connsiteX0" fmla="*/ 456019 w 875518"/>
                <a:gd name="connsiteY0" fmla="*/ 149 h 1412570"/>
                <a:gd name="connsiteX1" fmla="*/ 403601 w 875518"/>
                <a:gd name="connsiteY1" fmla="*/ 78775 h 1412570"/>
                <a:gd name="connsiteX2" fmla="*/ 368656 w 875518"/>
                <a:gd name="connsiteY2" fmla="*/ 270974 h 1412570"/>
                <a:gd name="connsiteX3" fmla="*/ 403601 w 875518"/>
                <a:gd name="connsiteY3" fmla="*/ 425315 h 1412570"/>
                <a:gd name="connsiteX4" fmla="*/ 488052 w 875518"/>
                <a:gd name="connsiteY4" fmla="*/ 527239 h 1412570"/>
                <a:gd name="connsiteX5" fmla="*/ 560855 w 875518"/>
                <a:gd name="connsiteY5" fmla="*/ 602954 h 1412570"/>
                <a:gd name="connsiteX6" fmla="*/ 703548 w 875518"/>
                <a:gd name="connsiteY6" fmla="*/ 748559 h 1412570"/>
                <a:gd name="connsiteX7" fmla="*/ 811296 w 875518"/>
                <a:gd name="connsiteY7" fmla="*/ 891252 h 1412570"/>
                <a:gd name="connsiteX8" fmla="*/ 875362 w 875518"/>
                <a:gd name="connsiteY8" fmla="*/ 1071802 h 1412570"/>
                <a:gd name="connsiteX9" fmla="*/ 793823 w 875518"/>
                <a:gd name="connsiteY9" fmla="*/ 1298946 h 1412570"/>
                <a:gd name="connsiteX10" fmla="*/ 645306 w 875518"/>
                <a:gd name="connsiteY10" fmla="*/ 1389221 h 1412570"/>
                <a:gd name="connsiteX11" fmla="*/ 525910 w 875518"/>
                <a:gd name="connsiteY11" fmla="*/ 1412518 h 1412570"/>
                <a:gd name="connsiteX12" fmla="*/ 371568 w 875518"/>
                <a:gd name="connsiteY12" fmla="*/ 1395045 h 1412570"/>
                <a:gd name="connsiteX13" fmla="*/ 284205 w 875518"/>
                <a:gd name="connsiteY13" fmla="*/ 1377573 h 1412570"/>
                <a:gd name="connsiteX14" fmla="*/ 255084 w 875518"/>
                <a:gd name="connsiteY14" fmla="*/ 1371749 h 1412570"/>
                <a:gd name="connsiteX15" fmla="*/ 380304 w 875518"/>
                <a:gd name="connsiteY15" fmla="*/ 1368837 h 1412570"/>
                <a:gd name="connsiteX16" fmla="*/ 505525 w 875518"/>
                <a:gd name="connsiteY16" fmla="*/ 1298946 h 1412570"/>
                <a:gd name="connsiteX17" fmla="*/ 511349 w 875518"/>
                <a:gd name="connsiteY17" fmla="*/ 1156253 h 1412570"/>
                <a:gd name="connsiteX18" fmla="*/ 377392 w 875518"/>
                <a:gd name="connsiteY18" fmla="*/ 964054 h 1412570"/>
                <a:gd name="connsiteX19" fmla="*/ 185194 w 875518"/>
                <a:gd name="connsiteY19" fmla="*/ 789328 h 1412570"/>
                <a:gd name="connsiteX20" fmla="*/ 62885 w 875518"/>
                <a:gd name="connsiteY20" fmla="*/ 620426 h 1412570"/>
                <a:gd name="connsiteX21" fmla="*/ 1731 w 875518"/>
                <a:gd name="connsiteY21" fmla="*/ 471909 h 1412570"/>
                <a:gd name="connsiteX22" fmla="*/ 25028 w 875518"/>
                <a:gd name="connsiteY22" fmla="*/ 314656 h 1412570"/>
                <a:gd name="connsiteX23" fmla="*/ 109479 w 875518"/>
                <a:gd name="connsiteY23" fmla="*/ 212732 h 1412570"/>
                <a:gd name="connsiteX24" fmla="*/ 195249 w 875518"/>
                <a:gd name="connsiteY24" fmla="*/ 142311 h 1412570"/>
                <a:gd name="connsiteX25" fmla="*/ 336623 w 875518"/>
                <a:gd name="connsiteY25" fmla="*/ 61303 h 1412570"/>
                <a:gd name="connsiteX26" fmla="*/ 456019 w 875518"/>
                <a:gd name="connsiteY26" fmla="*/ 149 h 1412570"/>
                <a:gd name="connsiteX0" fmla="*/ 456019 w 875518"/>
                <a:gd name="connsiteY0" fmla="*/ 149 h 1412570"/>
                <a:gd name="connsiteX1" fmla="*/ 403601 w 875518"/>
                <a:gd name="connsiteY1" fmla="*/ 78775 h 1412570"/>
                <a:gd name="connsiteX2" fmla="*/ 368656 w 875518"/>
                <a:gd name="connsiteY2" fmla="*/ 270974 h 1412570"/>
                <a:gd name="connsiteX3" fmla="*/ 403601 w 875518"/>
                <a:gd name="connsiteY3" fmla="*/ 425315 h 1412570"/>
                <a:gd name="connsiteX4" fmla="*/ 488052 w 875518"/>
                <a:gd name="connsiteY4" fmla="*/ 527239 h 1412570"/>
                <a:gd name="connsiteX5" fmla="*/ 560855 w 875518"/>
                <a:gd name="connsiteY5" fmla="*/ 602954 h 1412570"/>
                <a:gd name="connsiteX6" fmla="*/ 703548 w 875518"/>
                <a:gd name="connsiteY6" fmla="*/ 748559 h 1412570"/>
                <a:gd name="connsiteX7" fmla="*/ 811296 w 875518"/>
                <a:gd name="connsiteY7" fmla="*/ 891252 h 1412570"/>
                <a:gd name="connsiteX8" fmla="*/ 875362 w 875518"/>
                <a:gd name="connsiteY8" fmla="*/ 1071802 h 1412570"/>
                <a:gd name="connsiteX9" fmla="*/ 793823 w 875518"/>
                <a:gd name="connsiteY9" fmla="*/ 1298946 h 1412570"/>
                <a:gd name="connsiteX10" fmla="*/ 645306 w 875518"/>
                <a:gd name="connsiteY10" fmla="*/ 1389221 h 1412570"/>
                <a:gd name="connsiteX11" fmla="*/ 525910 w 875518"/>
                <a:gd name="connsiteY11" fmla="*/ 1412518 h 1412570"/>
                <a:gd name="connsiteX12" fmla="*/ 371568 w 875518"/>
                <a:gd name="connsiteY12" fmla="*/ 1395045 h 1412570"/>
                <a:gd name="connsiteX13" fmla="*/ 284205 w 875518"/>
                <a:gd name="connsiteY13" fmla="*/ 1377573 h 1412570"/>
                <a:gd name="connsiteX14" fmla="*/ 255084 w 875518"/>
                <a:gd name="connsiteY14" fmla="*/ 1371749 h 1412570"/>
                <a:gd name="connsiteX15" fmla="*/ 380304 w 875518"/>
                <a:gd name="connsiteY15" fmla="*/ 1368837 h 1412570"/>
                <a:gd name="connsiteX16" fmla="*/ 505525 w 875518"/>
                <a:gd name="connsiteY16" fmla="*/ 1298946 h 1412570"/>
                <a:gd name="connsiteX17" fmla="*/ 511349 w 875518"/>
                <a:gd name="connsiteY17" fmla="*/ 1156253 h 1412570"/>
                <a:gd name="connsiteX18" fmla="*/ 377392 w 875518"/>
                <a:gd name="connsiteY18" fmla="*/ 964054 h 1412570"/>
                <a:gd name="connsiteX19" fmla="*/ 185194 w 875518"/>
                <a:gd name="connsiteY19" fmla="*/ 784565 h 1412570"/>
                <a:gd name="connsiteX20" fmla="*/ 62885 w 875518"/>
                <a:gd name="connsiteY20" fmla="*/ 620426 h 1412570"/>
                <a:gd name="connsiteX21" fmla="*/ 1731 w 875518"/>
                <a:gd name="connsiteY21" fmla="*/ 471909 h 1412570"/>
                <a:gd name="connsiteX22" fmla="*/ 25028 w 875518"/>
                <a:gd name="connsiteY22" fmla="*/ 314656 h 1412570"/>
                <a:gd name="connsiteX23" fmla="*/ 109479 w 875518"/>
                <a:gd name="connsiteY23" fmla="*/ 212732 h 1412570"/>
                <a:gd name="connsiteX24" fmla="*/ 195249 w 875518"/>
                <a:gd name="connsiteY24" fmla="*/ 142311 h 1412570"/>
                <a:gd name="connsiteX25" fmla="*/ 336623 w 875518"/>
                <a:gd name="connsiteY25" fmla="*/ 61303 h 1412570"/>
                <a:gd name="connsiteX26" fmla="*/ 456019 w 875518"/>
                <a:gd name="connsiteY26" fmla="*/ 149 h 1412570"/>
                <a:gd name="connsiteX0" fmla="*/ 467925 w 875518"/>
                <a:gd name="connsiteY0" fmla="*/ 174 h 1405452"/>
                <a:gd name="connsiteX1" fmla="*/ 403601 w 875518"/>
                <a:gd name="connsiteY1" fmla="*/ 71657 h 1405452"/>
                <a:gd name="connsiteX2" fmla="*/ 368656 w 875518"/>
                <a:gd name="connsiteY2" fmla="*/ 263856 h 1405452"/>
                <a:gd name="connsiteX3" fmla="*/ 403601 w 875518"/>
                <a:gd name="connsiteY3" fmla="*/ 418197 h 1405452"/>
                <a:gd name="connsiteX4" fmla="*/ 488052 w 875518"/>
                <a:gd name="connsiteY4" fmla="*/ 520121 h 1405452"/>
                <a:gd name="connsiteX5" fmla="*/ 560855 w 875518"/>
                <a:gd name="connsiteY5" fmla="*/ 595836 h 1405452"/>
                <a:gd name="connsiteX6" fmla="*/ 703548 w 875518"/>
                <a:gd name="connsiteY6" fmla="*/ 741441 h 1405452"/>
                <a:gd name="connsiteX7" fmla="*/ 811296 w 875518"/>
                <a:gd name="connsiteY7" fmla="*/ 884134 h 1405452"/>
                <a:gd name="connsiteX8" fmla="*/ 875362 w 875518"/>
                <a:gd name="connsiteY8" fmla="*/ 1064684 h 1405452"/>
                <a:gd name="connsiteX9" fmla="*/ 793823 w 875518"/>
                <a:gd name="connsiteY9" fmla="*/ 1291828 h 1405452"/>
                <a:gd name="connsiteX10" fmla="*/ 645306 w 875518"/>
                <a:gd name="connsiteY10" fmla="*/ 1382103 h 1405452"/>
                <a:gd name="connsiteX11" fmla="*/ 525910 w 875518"/>
                <a:gd name="connsiteY11" fmla="*/ 1405400 h 1405452"/>
                <a:gd name="connsiteX12" fmla="*/ 371568 w 875518"/>
                <a:gd name="connsiteY12" fmla="*/ 1387927 h 1405452"/>
                <a:gd name="connsiteX13" fmla="*/ 284205 w 875518"/>
                <a:gd name="connsiteY13" fmla="*/ 1370455 h 1405452"/>
                <a:gd name="connsiteX14" fmla="*/ 255084 w 875518"/>
                <a:gd name="connsiteY14" fmla="*/ 1364631 h 1405452"/>
                <a:gd name="connsiteX15" fmla="*/ 380304 w 875518"/>
                <a:gd name="connsiteY15" fmla="*/ 1361719 h 1405452"/>
                <a:gd name="connsiteX16" fmla="*/ 505525 w 875518"/>
                <a:gd name="connsiteY16" fmla="*/ 1291828 h 1405452"/>
                <a:gd name="connsiteX17" fmla="*/ 511349 w 875518"/>
                <a:gd name="connsiteY17" fmla="*/ 1149135 h 1405452"/>
                <a:gd name="connsiteX18" fmla="*/ 377392 w 875518"/>
                <a:gd name="connsiteY18" fmla="*/ 956936 h 1405452"/>
                <a:gd name="connsiteX19" fmla="*/ 185194 w 875518"/>
                <a:gd name="connsiteY19" fmla="*/ 777447 h 1405452"/>
                <a:gd name="connsiteX20" fmla="*/ 62885 w 875518"/>
                <a:gd name="connsiteY20" fmla="*/ 613308 h 1405452"/>
                <a:gd name="connsiteX21" fmla="*/ 1731 w 875518"/>
                <a:gd name="connsiteY21" fmla="*/ 464791 h 1405452"/>
                <a:gd name="connsiteX22" fmla="*/ 25028 w 875518"/>
                <a:gd name="connsiteY22" fmla="*/ 307538 h 1405452"/>
                <a:gd name="connsiteX23" fmla="*/ 109479 w 875518"/>
                <a:gd name="connsiteY23" fmla="*/ 205614 h 1405452"/>
                <a:gd name="connsiteX24" fmla="*/ 195249 w 875518"/>
                <a:gd name="connsiteY24" fmla="*/ 135193 h 1405452"/>
                <a:gd name="connsiteX25" fmla="*/ 336623 w 875518"/>
                <a:gd name="connsiteY25" fmla="*/ 54185 h 1405452"/>
                <a:gd name="connsiteX26" fmla="*/ 467925 w 875518"/>
                <a:gd name="connsiteY26" fmla="*/ 174 h 1405452"/>
                <a:gd name="connsiteX0" fmla="*/ 467925 w 875518"/>
                <a:gd name="connsiteY0" fmla="*/ 504 h 1405782"/>
                <a:gd name="connsiteX1" fmla="*/ 403601 w 875518"/>
                <a:gd name="connsiteY1" fmla="*/ 71987 h 1405782"/>
                <a:gd name="connsiteX2" fmla="*/ 368656 w 875518"/>
                <a:gd name="connsiteY2" fmla="*/ 264186 h 1405782"/>
                <a:gd name="connsiteX3" fmla="*/ 403601 w 875518"/>
                <a:gd name="connsiteY3" fmla="*/ 418527 h 1405782"/>
                <a:gd name="connsiteX4" fmla="*/ 488052 w 875518"/>
                <a:gd name="connsiteY4" fmla="*/ 520451 h 1405782"/>
                <a:gd name="connsiteX5" fmla="*/ 560855 w 875518"/>
                <a:gd name="connsiteY5" fmla="*/ 596166 h 1405782"/>
                <a:gd name="connsiteX6" fmla="*/ 703548 w 875518"/>
                <a:gd name="connsiteY6" fmla="*/ 741771 h 1405782"/>
                <a:gd name="connsiteX7" fmla="*/ 811296 w 875518"/>
                <a:gd name="connsiteY7" fmla="*/ 884464 h 1405782"/>
                <a:gd name="connsiteX8" fmla="*/ 875362 w 875518"/>
                <a:gd name="connsiteY8" fmla="*/ 1065014 h 1405782"/>
                <a:gd name="connsiteX9" fmla="*/ 793823 w 875518"/>
                <a:gd name="connsiteY9" fmla="*/ 1292158 h 1405782"/>
                <a:gd name="connsiteX10" fmla="*/ 645306 w 875518"/>
                <a:gd name="connsiteY10" fmla="*/ 1382433 h 1405782"/>
                <a:gd name="connsiteX11" fmla="*/ 525910 w 875518"/>
                <a:gd name="connsiteY11" fmla="*/ 1405730 h 1405782"/>
                <a:gd name="connsiteX12" fmla="*/ 371568 w 875518"/>
                <a:gd name="connsiteY12" fmla="*/ 1388257 h 1405782"/>
                <a:gd name="connsiteX13" fmla="*/ 284205 w 875518"/>
                <a:gd name="connsiteY13" fmla="*/ 1370785 h 1405782"/>
                <a:gd name="connsiteX14" fmla="*/ 255084 w 875518"/>
                <a:gd name="connsiteY14" fmla="*/ 1364961 h 1405782"/>
                <a:gd name="connsiteX15" fmla="*/ 380304 w 875518"/>
                <a:gd name="connsiteY15" fmla="*/ 1362049 h 1405782"/>
                <a:gd name="connsiteX16" fmla="*/ 505525 w 875518"/>
                <a:gd name="connsiteY16" fmla="*/ 1292158 h 1405782"/>
                <a:gd name="connsiteX17" fmla="*/ 511349 w 875518"/>
                <a:gd name="connsiteY17" fmla="*/ 1149465 h 1405782"/>
                <a:gd name="connsiteX18" fmla="*/ 377392 w 875518"/>
                <a:gd name="connsiteY18" fmla="*/ 957266 h 1405782"/>
                <a:gd name="connsiteX19" fmla="*/ 185194 w 875518"/>
                <a:gd name="connsiteY19" fmla="*/ 777777 h 1405782"/>
                <a:gd name="connsiteX20" fmla="*/ 62885 w 875518"/>
                <a:gd name="connsiteY20" fmla="*/ 613638 h 1405782"/>
                <a:gd name="connsiteX21" fmla="*/ 1731 w 875518"/>
                <a:gd name="connsiteY21" fmla="*/ 465121 h 1405782"/>
                <a:gd name="connsiteX22" fmla="*/ 25028 w 875518"/>
                <a:gd name="connsiteY22" fmla="*/ 307868 h 1405782"/>
                <a:gd name="connsiteX23" fmla="*/ 109479 w 875518"/>
                <a:gd name="connsiteY23" fmla="*/ 205944 h 1405782"/>
                <a:gd name="connsiteX24" fmla="*/ 195249 w 875518"/>
                <a:gd name="connsiteY24" fmla="*/ 135523 h 1405782"/>
                <a:gd name="connsiteX25" fmla="*/ 334241 w 875518"/>
                <a:gd name="connsiteY25" fmla="*/ 44990 h 1405782"/>
                <a:gd name="connsiteX26" fmla="*/ 467925 w 875518"/>
                <a:gd name="connsiteY26" fmla="*/ 504 h 1405782"/>
                <a:gd name="connsiteX0" fmla="*/ 467925 w 875518"/>
                <a:gd name="connsiteY0" fmla="*/ 504 h 1405782"/>
                <a:gd name="connsiteX1" fmla="*/ 415507 w 875518"/>
                <a:gd name="connsiteY1" fmla="*/ 71987 h 1405782"/>
                <a:gd name="connsiteX2" fmla="*/ 368656 w 875518"/>
                <a:gd name="connsiteY2" fmla="*/ 264186 h 1405782"/>
                <a:gd name="connsiteX3" fmla="*/ 403601 w 875518"/>
                <a:gd name="connsiteY3" fmla="*/ 418527 h 1405782"/>
                <a:gd name="connsiteX4" fmla="*/ 488052 w 875518"/>
                <a:gd name="connsiteY4" fmla="*/ 520451 h 1405782"/>
                <a:gd name="connsiteX5" fmla="*/ 560855 w 875518"/>
                <a:gd name="connsiteY5" fmla="*/ 596166 h 1405782"/>
                <a:gd name="connsiteX6" fmla="*/ 703548 w 875518"/>
                <a:gd name="connsiteY6" fmla="*/ 741771 h 1405782"/>
                <a:gd name="connsiteX7" fmla="*/ 811296 w 875518"/>
                <a:gd name="connsiteY7" fmla="*/ 884464 h 1405782"/>
                <a:gd name="connsiteX8" fmla="*/ 875362 w 875518"/>
                <a:gd name="connsiteY8" fmla="*/ 1065014 h 1405782"/>
                <a:gd name="connsiteX9" fmla="*/ 793823 w 875518"/>
                <a:gd name="connsiteY9" fmla="*/ 1292158 h 1405782"/>
                <a:gd name="connsiteX10" fmla="*/ 645306 w 875518"/>
                <a:gd name="connsiteY10" fmla="*/ 1382433 h 1405782"/>
                <a:gd name="connsiteX11" fmla="*/ 525910 w 875518"/>
                <a:gd name="connsiteY11" fmla="*/ 1405730 h 1405782"/>
                <a:gd name="connsiteX12" fmla="*/ 371568 w 875518"/>
                <a:gd name="connsiteY12" fmla="*/ 1388257 h 1405782"/>
                <a:gd name="connsiteX13" fmla="*/ 284205 w 875518"/>
                <a:gd name="connsiteY13" fmla="*/ 1370785 h 1405782"/>
                <a:gd name="connsiteX14" fmla="*/ 255084 w 875518"/>
                <a:gd name="connsiteY14" fmla="*/ 1364961 h 1405782"/>
                <a:gd name="connsiteX15" fmla="*/ 380304 w 875518"/>
                <a:gd name="connsiteY15" fmla="*/ 1362049 h 1405782"/>
                <a:gd name="connsiteX16" fmla="*/ 505525 w 875518"/>
                <a:gd name="connsiteY16" fmla="*/ 1292158 h 1405782"/>
                <a:gd name="connsiteX17" fmla="*/ 511349 w 875518"/>
                <a:gd name="connsiteY17" fmla="*/ 1149465 h 1405782"/>
                <a:gd name="connsiteX18" fmla="*/ 377392 w 875518"/>
                <a:gd name="connsiteY18" fmla="*/ 957266 h 1405782"/>
                <a:gd name="connsiteX19" fmla="*/ 185194 w 875518"/>
                <a:gd name="connsiteY19" fmla="*/ 777777 h 1405782"/>
                <a:gd name="connsiteX20" fmla="*/ 62885 w 875518"/>
                <a:gd name="connsiteY20" fmla="*/ 613638 h 1405782"/>
                <a:gd name="connsiteX21" fmla="*/ 1731 w 875518"/>
                <a:gd name="connsiteY21" fmla="*/ 465121 h 1405782"/>
                <a:gd name="connsiteX22" fmla="*/ 25028 w 875518"/>
                <a:gd name="connsiteY22" fmla="*/ 307868 h 1405782"/>
                <a:gd name="connsiteX23" fmla="*/ 109479 w 875518"/>
                <a:gd name="connsiteY23" fmla="*/ 205944 h 1405782"/>
                <a:gd name="connsiteX24" fmla="*/ 195249 w 875518"/>
                <a:gd name="connsiteY24" fmla="*/ 135523 h 1405782"/>
                <a:gd name="connsiteX25" fmla="*/ 334241 w 875518"/>
                <a:gd name="connsiteY25" fmla="*/ 44990 h 1405782"/>
                <a:gd name="connsiteX26" fmla="*/ 467925 w 875518"/>
                <a:gd name="connsiteY26" fmla="*/ 504 h 1405782"/>
                <a:gd name="connsiteX0" fmla="*/ 467925 w 875518"/>
                <a:gd name="connsiteY0" fmla="*/ 504 h 1405782"/>
                <a:gd name="connsiteX1" fmla="*/ 415507 w 875518"/>
                <a:gd name="connsiteY1" fmla="*/ 71987 h 1405782"/>
                <a:gd name="connsiteX2" fmla="*/ 368656 w 875518"/>
                <a:gd name="connsiteY2" fmla="*/ 264186 h 1405782"/>
                <a:gd name="connsiteX3" fmla="*/ 403601 w 875518"/>
                <a:gd name="connsiteY3" fmla="*/ 418527 h 1405782"/>
                <a:gd name="connsiteX4" fmla="*/ 488052 w 875518"/>
                <a:gd name="connsiteY4" fmla="*/ 520451 h 1405782"/>
                <a:gd name="connsiteX5" fmla="*/ 577524 w 875518"/>
                <a:gd name="connsiteY5" fmla="*/ 591403 h 1405782"/>
                <a:gd name="connsiteX6" fmla="*/ 703548 w 875518"/>
                <a:gd name="connsiteY6" fmla="*/ 741771 h 1405782"/>
                <a:gd name="connsiteX7" fmla="*/ 811296 w 875518"/>
                <a:gd name="connsiteY7" fmla="*/ 884464 h 1405782"/>
                <a:gd name="connsiteX8" fmla="*/ 875362 w 875518"/>
                <a:gd name="connsiteY8" fmla="*/ 1065014 h 1405782"/>
                <a:gd name="connsiteX9" fmla="*/ 793823 w 875518"/>
                <a:gd name="connsiteY9" fmla="*/ 1292158 h 1405782"/>
                <a:gd name="connsiteX10" fmla="*/ 645306 w 875518"/>
                <a:gd name="connsiteY10" fmla="*/ 1382433 h 1405782"/>
                <a:gd name="connsiteX11" fmla="*/ 525910 w 875518"/>
                <a:gd name="connsiteY11" fmla="*/ 1405730 h 1405782"/>
                <a:gd name="connsiteX12" fmla="*/ 371568 w 875518"/>
                <a:gd name="connsiteY12" fmla="*/ 1388257 h 1405782"/>
                <a:gd name="connsiteX13" fmla="*/ 284205 w 875518"/>
                <a:gd name="connsiteY13" fmla="*/ 1370785 h 1405782"/>
                <a:gd name="connsiteX14" fmla="*/ 255084 w 875518"/>
                <a:gd name="connsiteY14" fmla="*/ 1364961 h 1405782"/>
                <a:gd name="connsiteX15" fmla="*/ 380304 w 875518"/>
                <a:gd name="connsiteY15" fmla="*/ 1362049 h 1405782"/>
                <a:gd name="connsiteX16" fmla="*/ 505525 w 875518"/>
                <a:gd name="connsiteY16" fmla="*/ 1292158 h 1405782"/>
                <a:gd name="connsiteX17" fmla="*/ 511349 w 875518"/>
                <a:gd name="connsiteY17" fmla="*/ 1149465 h 1405782"/>
                <a:gd name="connsiteX18" fmla="*/ 377392 w 875518"/>
                <a:gd name="connsiteY18" fmla="*/ 957266 h 1405782"/>
                <a:gd name="connsiteX19" fmla="*/ 185194 w 875518"/>
                <a:gd name="connsiteY19" fmla="*/ 777777 h 1405782"/>
                <a:gd name="connsiteX20" fmla="*/ 62885 w 875518"/>
                <a:gd name="connsiteY20" fmla="*/ 613638 h 1405782"/>
                <a:gd name="connsiteX21" fmla="*/ 1731 w 875518"/>
                <a:gd name="connsiteY21" fmla="*/ 465121 h 1405782"/>
                <a:gd name="connsiteX22" fmla="*/ 25028 w 875518"/>
                <a:gd name="connsiteY22" fmla="*/ 307868 h 1405782"/>
                <a:gd name="connsiteX23" fmla="*/ 109479 w 875518"/>
                <a:gd name="connsiteY23" fmla="*/ 205944 h 1405782"/>
                <a:gd name="connsiteX24" fmla="*/ 195249 w 875518"/>
                <a:gd name="connsiteY24" fmla="*/ 135523 h 1405782"/>
                <a:gd name="connsiteX25" fmla="*/ 334241 w 875518"/>
                <a:gd name="connsiteY25" fmla="*/ 44990 h 1405782"/>
                <a:gd name="connsiteX26" fmla="*/ 467925 w 875518"/>
                <a:gd name="connsiteY26" fmla="*/ 504 h 1405782"/>
                <a:gd name="connsiteX0" fmla="*/ 467925 w 875518"/>
                <a:gd name="connsiteY0" fmla="*/ 504 h 1405782"/>
                <a:gd name="connsiteX1" fmla="*/ 415507 w 875518"/>
                <a:gd name="connsiteY1" fmla="*/ 71987 h 1405782"/>
                <a:gd name="connsiteX2" fmla="*/ 368656 w 875518"/>
                <a:gd name="connsiteY2" fmla="*/ 264186 h 1405782"/>
                <a:gd name="connsiteX3" fmla="*/ 403601 w 875518"/>
                <a:gd name="connsiteY3" fmla="*/ 418527 h 1405782"/>
                <a:gd name="connsiteX4" fmla="*/ 509484 w 875518"/>
                <a:gd name="connsiteY4" fmla="*/ 520451 h 1405782"/>
                <a:gd name="connsiteX5" fmla="*/ 577524 w 875518"/>
                <a:gd name="connsiteY5" fmla="*/ 591403 h 1405782"/>
                <a:gd name="connsiteX6" fmla="*/ 703548 w 875518"/>
                <a:gd name="connsiteY6" fmla="*/ 741771 h 1405782"/>
                <a:gd name="connsiteX7" fmla="*/ 811296 w 875518"/>
                <a:gd name="connsiteY7" fmla="*/ 884464 h 1405782"/>
                <a:gd name="connsiteX8" fmla="*/ 875362 w 875518"/>
                <a:gd name="connsiteY8" fmla="*/ 1065014 h 1405782"/>
                <a:gd name="connsiteX9" fmla="*/ 793823 w 875518"/>
                <a:gd name="connsiteY9" fmla="*/ 1292158 h 1405782"/>
                <a:gd name="connsiteX10" fmla="*/ 645306 w 875518"/>
                <a:gd name="connsiteY10" fmla="*/ 1382433 h 1405782"/>
                <a:gd name="connsiteX11" fmla="*/ 525910 w 875518"/>
                <a:gd name="connsiteY11" fmla="*/ 1405730 h 1405782"/>
                <a:gd name="connsiteX12" fmla="*/ 371568 w 875518"/>
                <a:gd name="connsiteY12" fmla="*/ 1388257 h 1405782"/>
                <a:gd name="connsiteX13" fmla="*/ 284205 w 875518"/>
                <a:gd name="connsiteY13" fmla="*/ 1370785 h 1405782"/>
                <a:gd name="connsiteX14" fmla="*/ 255084 w 875518"/>
                <a:gd name="connsiteY14" fmla="*/ 1364961 h 1405782"/>
                <a:gd name="connsiteX15" fmla="*/ 380304 w 875518"/>
                <a:gd name="connsiteY15" fmla="*/ 1362049 h 1405782"/>
                <a:gd name="connsiteX16" fmla="*/ 505525 w 875518"/>
                <a:gd name="connsiteY16" fmla="*/ 1292158 h 1405782"/>
                <a:gd name="connsiteX17" fmla="*/ 511349 w 875518"/>
                <a:gd name="connsiteY17" fmla="*/ 1149465 h 1405782"/>
                <a:gd name="connsiteX18" fmla="*/ 377392 w 875518"/>
                <a:gd name="connsiteY18" fmla="*/ 957266 h 1405782"/>
                <a:gd name="connsiteX19" fmla="*/ 185194 w 875518"/>
                <a:gd name="connsiteY19" fmla="*/ 777777 h 1405782"/>
                <a:gd name="connsiteX20" fmla="*/ 62885 w 875518"/>
                <a:gd name="connsiteY20" fmla="*/ 613638 h 1405782"/>
                <a:gd name="connsiteX21" fmla="*/ 1731 w 875518"/>
                <a:gd name="connsiteY21" fmla="*/ 465121 h 1405782"/>
                <a:gd name="connsiteX22" fmla="*/ 25028 w 875518"/>
                <a:gd name="connsiteY22" fmla="*/ 307868 h 1405782"/>
                <a:gd name="connsiteX23" fmla="*/ 109479 w 875518"/>
                <a:gd name="connsiteY23" fmla="*/ 205944 h 1405782"/>
                <a:gd name="connsiteX24" fmla="*/ 195249 w 875518"/>
                <a:gd name="connsiteY24" fmla="*/ 135523 h 1405782"/>
                <a:gd name="connsiteX25" fmla="*/ 334241 w 875518"/>
                <a:gd name="connsiteY25" fmla="*/ 44990 h 1405782"/>
                <a:gd name="connsiteX26" fmla="*/ 467925 w 875518"/>
                <a:gd name="connsiteY26" fmla="*/ 504 h 1405782"/>
                <a:gd name="connsiteX0" fmla="*/ 467925 w 875518"/>
                <a:gd name="connsiteY0" fmla="*/ 504 h 1405782"/>
                <a:gd name="connsiteX1" fmla="*/ 415507 w 875518"/>
                <a:gd name="connsiteY1" fmla="*/ 71987 h 1405782"/>
                <a:gd name="connsiteX2" fmla="*/ 354368 w 875518"/>
                <a:gd name="connsiteY2" fmla="*/ 257042 h 1405782"/>
                <a:gd name="connsiteX3" fmla="*/ 403601 w 875518"/>
                <a:gd name="connsiteY3" fmla="*/ 418527 h 1405782"/>
                <a:gd name="connsiteX4" fmla="*/ 509484 w 875518"/>
                <a:gd name="connsiteY4" fmla="*/ 520451 h 1405782"/>
                <a:gd name="connsiteX5" fmla="*/ 577524 w 875518"/>
                <a:gd name="connsiteY5" fmla="*/ 591403 h 1405782"/>
                <a:gd name="connsiteX6" fmla="*/ 703548 w 875518"/>
                <a:gd name="connsiteY6" fmla="*/ 741771 h 1405782"/>
                <a:gd name="connsiteX7" fmla="*/ 811296 w 875518"/>
                <a:gd name="connsiteY7" fmla="*/ 884464 h 1405782"/>
                <a:gd name="connsiteX8" fmla="*/ 875362 w 875518"/>
                <a:gd name="connsiteY8" fmla="*/ 1065014 h 1405782"/>
                <a:gd name="connsiteX9" fmla="*/ 793823 w 875518"/>
                <a:gd name="connsiteY9" fmla="*/ 1292158 h 1405782"/>
                <a:gd name="connsiteX10" fmla="*/ 645306 w 875518"/>
                <a:gd name="connsiteY10" fmla="*/ 1382433 h 1405782"/>
                <a:gd name="connsiteX11" fmla="*/ 525910 w 875518"/>
                <a:gd name="connsiteY11" fmla="*/ 1405730 h 1405782"/>
                <a:gd name="connsiteX12" fmla="*/ 371568 w 875518"/>
                <a:gd name="connsiteY12" fmla="*/ 1388257 h 1405782"/>
                <a:gd name="connsiteX13" fmla="*/ 284205 w 875518"/>
                <a:gd name="connsiteY13" fmla="*/ 1370785 h 1405782"/>
                <a:gd name="connsiteX14" fmla="*/ 255084 w 875518"/>
                <a:gd name="connsiteY14" fmla="*/ 1364961 h 1405782"/>
                <a:gd name="connsiteX15" fmla="*/ 380304 w 875518"/>
                <a:gd name="connsiteY15" fmla="*/ 1362049 h 1405782"/>
                <a:gd name="connsiteX16" fmla="*/ 505525 w 875518"/>
                <a:gd name="connsiteY16" fmla="*/ 1292158 h 1405782"/>
                <a:gd name="connsiteX17" fmla="*/ 511349 w 875518"/>
                <a:gd name="connsiteY17" fmla="*/ 1149465 h 1405782"/>
                <a:gd name="connsiteX18" fmla="*/ 377392 w 875518"/>
                <a:gd name="connsiteY18" fmla="*/ 957266 h 1405782"/>
                <a:gd name="connsiteX19" fmla="*/ 185194 w 875518"/>
                <a:gd name="connsiteY19" fmla="*/ 777777 h 1405782"/>
                <a:gd name="connsiteX20" fmla="*/ 62885 w 875518"/>
                <a:gd name="connsiteY20" fmla="*/ 613638 h 1405782"/>
                <a:gd name="connsiteX21" fmla="*/ 1731 w 875518"/>
                <a:gd name="connsiteY21" fmla="*/ 465121 h 1405782"/>
                <a:gd name="connsiteX22" fmla="*/ 25028 w 875518"/>
                <a:gd name="connsiteY22" fmla="*/ 307868 h 1405782"/>
                <a:gd name="connsiteX23" fmla="*/ 109479 w 875518"/>
                <a:gd name="connsiteY23" fmla="*/ 205944 h 1405782"/>
                <a:gd name="connsiteX24" fmla="*/ 195249 w 875518"/>
                <a:gd name="connsiteY24" fmla="*/ 135523 h 1405782"/>
                <a:gd name="connsiteX25" fmla="*/ 334241 w 875518"/>
                <a:gd name="connsiteY25" fmla="*/ 44990 h 1405782"/>
                <a:gd name="connsiteX26" fmla="*/ 467925 w 875518"/>
                <a:gd name="connsiteY26" fmla="*/ 504 h 1405782"/>
                <a:gd name="connsiteX0" fmla="*/ 467925 w 875518"/>
                <a:gd name="connsiteY0" fmla="*/ 234 h 1405512"/>
                <a:gd name="connsiteX1" fmla="*/ 401219 w 875518"/>
                <a:gd name="connsiteY1" fmla="*/ 62192 h 1405512"/>
                <a:gd name="connsiteX2" fmla="*/ 354368 w 875518"/>
                <a:gd name="connsiteY2" fmla="*/ 256772 h 1405512"/>
                <a:gd name="connsiteX3" fmla="*/ 403601 w 875518"/>
                <a:gd name="connsiteY3" fmla="*/ 418257 h 1405512"/>
                <a:gd name="connsiteX4" fmla="*/ 509484 w 875518"/>
                <a:gd name="connsiteY4" fmla="*/ 520181 h 1405512"/>
                <a:gd name="connsiteX5" fmla="*/ 577524 w 875518"/>
                <a:gd name="connsiteY5" fmla="*/ 591133 h 1405512"/>
                <a:gd name="connsiteX6" fmla="*/ 703548 w 875518"/>
                <a:gd name="connsiteY6" fmla="*/ 741501 h 1405512"/>
                <a:gd name="connsiteX7" fmla="*/ 811296 w 875518"/>
                <a:gd name="connsiteY7" fmla="*/ 884194 h 1405512"/>
                <a:gd name="connsiteX8" fmla="*/ 875362 w 875518"/>
                <a:gd name="connsiteY8" fmla="*/ 1064744 h 1405512"/>
                <a:gd name="connsiteX9" fmla="*/ 793823 w 875518"/>
                <a:gd name="connsiteY9" fmla="*/ 1291888 h 1405512"/>
                <a:gd name="connsiteX10" fmla="*/ 645306 w 875518"/>
                <a:gd name="connsiteY10" fmla="*/ 1382163 h 1405512"/>
                <a:gd name="connsiteX11" fmla="*/ 525910 w 875518"/>
                <a:gd name="connsiteY11" fmla="*/ 1405460 h 1405512"/>
                <a:gd name="connsiteX12" fmla="*/ 371568 w 875518"/>
                <a:gd name="connsiteY12" fmla="*/ 1387987 h 1405512"/>
                <a:gd name="connsiteX13" fmla="*/ 284205 w 875518"/>
                <a:gd name="connsiteY13" fmla="*/ 1370515 h 1405512"/>
                <a:gd name="connsiteX14" fmla="*/ 255084 w 875518"/>
                <a:gd name="connsiteY14" fmla="*/ 1364691 h 1405512"/>
                <a:gd name="connsiteX15" fmla="*/ 380304 w 875518"/>
                <a:gd name="connsiteY15" fmla="*/ 1361779 h 1405512"/>
                <a:gd name="connsiteX16" fmla="*/ 505525 w 875518"/>
                <a:gd name="connsiteY16" fmla="*/ 1291888 h 1405512"/>
                <a:gd name="connsiteX17" fmla="*/ 511349 w 875518"/>
                <a:gd name="connsiteY17" fmla="*/ 1149195 h 1405512"/>
                <a:gd name="connsiteX18" fmla="*/ 377392 w 875518"/>
                <a:gd name="connsiteY18" fmla="*/ 956996 h 1405512"/>
                <a:gd name="connsiteX19" fmla="*/ 185194 w 875518"/>
                <a:gd name="connsiteY19" fmla="*/ 777507 h 1405512"/>
                <a:gd name="connsiteX20" fmla="*/ 62885 w 875518"/>
                <a:gd name="connsiteY20" fmla="*/ 613368 h 1405512"/>
                <a:gd name="connsiteX21" fmla="*/ 1731 w 875518"/>
                <a:gd name="connsiteY21" fmla="*/ 464851 h 1405512"/>
                <a:gd name="connsiteX22" fmla="*/ 25028 w 875518"/>
                <a:gd name="connsiteY22" fmla="*/ 307598 h 1405512"/>
                <a:gd name="connsiteX23" fmla="*/ 109479 w 875518"/>
                <a:gd name="connsiteY23" fmla="*/ 205674 h 1405512"/>
                <a:gd name="connsiteX24" fmla="*/ 195249 w 875518"/>
                <a:gd name="connsiteY24" fmla="*/ 135253 h 1405512"/>
                <a:gd name="connsiteX25" fmla="*/ 334241 w 875518"/>
                <a:gd name="connsiteY25" fmla="*/ 44720 h 1405512"/>
                <a:gd name="connsiteX26" fmla="*/ 467925 w 875518"/>
                <a:gd name="connsiteY26" fmla="*/ 234 h 1405512"/>
                <a:gd name="connsiteX0" fmla="*/ 467925 w 875518"/>
                <a:gd name="connsiteY0" fmla="*/ 234 h 1405512"/>
                <a:gd name="connsiteX1" fmla="*/ 401219 w 875518"/>
                <a:gd name="connsiteY1" fmla="*/ 62192 h 1405512"/>
                <a:gd name="connsiteX2" fmla="*/ 354368 w 875518"/>
                <a:gd name="connsiteY2" fmla="*/ 256772 h 1405512"/>
                <a:gd name="connsiteX3" fmla="*/ 403601 w 875518"/>
                <a:gd name="connsiteY3" fmla="*/ 418257 h 1405512"/>
                <a:gd name="connsiteX4" fmla="*/ 509484 w 875518"/>
                <a:gd name="connsiteY4" fmla="*/ 520181 h 1405512"/>
                <a:gd name="connsiteX5" fmla="*/ 594193 w 875518"/>
                <a:gd name="connsiteY5" fmla="*/ 583989 h 1405512"/>
                <a:gd name="connsiteX6" fmla="*/ 703548 w 875518"/>
                <a:gd name="connsiteY6" fmla="*/ 741501 h 1405512"/>
                <a:gd name="connsiteX7" fmla="*/ 811296 w 875518"/>
                <a:gd name="connsiteY7" fmla="*/ 884194 h 1405512"/>
                <a:gd name="connsiteX8" fmla="*/ 875362 w 875518"/>
                <a:gd name="connsiteY8" fmla="*/ 1064744 h 1405512"/>
                <a:gd name="connsiteX9" fmla="*/ 793823 w 875518"/>
                <a:gd name="connsiteY9" fmla="*/ 1291888 h 1405512"/>
                <a:gd name="connsiteX10" fmla="*/ 645306 w 875518"/>
                <a:gd name="connsiteY10" fmla="*/ 1382163 h 1405512"/>
                <a:gd name="connsiteX11" fmla="*/ 525910 w 875518"/>
                <a:gd name="connsiteY11" fmla="*/ 1405460 h 1405512"/>
                <a:gd name="connsiteX12" fmla="*/ 371568 w 875518"/>
                <a:gd name="connsiteY12" fmla="*/ 1387987 h 1405512"/>
                <a:gd name="connsiteX13" fmla="*/ 284205 w 875518"/>
                <a:gd name="connsiteY13" fmla="*/ 1370515 h 1405512"/>
                <a:gd name="connsiteX14" fmla="*/ 255084 w 875518"/>
                <a:gd name="connsiteY14" fmla="*/ 1364691 h 1405512"/>
                <a:gd name="connsiteX15" fmla="*/ 380304 w 875518"/>
                <a:gd name="connsiteY15" fmla="*/ 1361779 h 1405512"/>
                <a:gd name="connsiteX16" fmla="*/ 505525 w 875518"/>
                <a:gd name="connsiteY16" fmla="*/ 1291888 h 1405512"/>
                <a:gd name="connsiteX17" fmla="*/ 511349 w 875518"/>
                <a:gd name="connsiteY17" fmla="*/ 1149195 h 1405512"/>
                <a:gd name="connsiteX18" fmla="*/ 377392 w 875518"/>
                <a:gd name="connsiteY18" fmla="*/ 956996 h 1405512"/>
                <a:gd name="connsiteX19" fmla="*/ 185194 w 875518"/>
                <a:gd name="connsiteY19" fmla="*/ 777507 h 1405512"/>
                <a:gd name="connsiteX20" fmla="*/ 62885 w 875518"/>
                <a:gd name="connsiteY20" fmla="*/ 613368 h 1405512"/>
                <a:gd name="connsiteX21" fmla="*/ 1731 w 875518"/>
                <a:gd name="connsiteY21" fmla="*/ 464851 h 1405512"/>
                <a:gd name="connsiteX22" fmla="*/ 25028 w 875518"/>
                <a:gd name="connsiteY22" fmla="*/ 307598 h 1405512"/>
                <a:gd name="connsiteX23" fmla="*/ 109479 w 875518"/>
                <a:gd name="connsiteY23" fmla="*/ 205674 h 1405512"/>
                <a:gd name="connsiteX24" fmla="*/ 195249 w 875518"/>
                <a:gd name="connsiteY24" fmla="*/ 135253 h 1405512"/>
                <a:gd name="connsiteX25" fmla="*/ 334241 w 875518"/>
                <a:gd name="connsiteY25" fmla="*/ 44720 h 1405512"/>
                <a:gd name="connsiteX26" fmla="*/ 467925 w 875518"/>
                <a:gd name="connsiteY26" fmla="*/ 234 h 1405512"/>
                <a:gd name="connsiteX0" fmla="*/ 467925 w 875503"/>
                <a:gd name="connsiteY0" fmla="*/ 234 h 1405512"/>
                <a:gd name="connsiteX1" fmla="*/ 401219 w 875503"/>
                <a:gd name="connsiteY1" fmla="*/ 62192 h 1405512"/>
                <a:gd name="connsiteX2" fmla="*/ 354368 w 875503"/>
                <a:gd name="connsiteY2" fmla="*/ 256772 h 1405512"/>
                <a:gd name="connsiteX3" fmla="*/ 403601 w 875503"/>
                <a:gd name="connsiteY3" fmla="*/ 418257 h 1405512"/>
                <a:gd name="connsiteX4" fmla="*/ 509484 w 875503"/>
                <a:gd name="connsiteY4" fmla="*/ 520181 h 1405512"/>
                <a:gd name="connsiteX5" fmla="*/ 594193 w 875503"/>
                <a:gd name="connsiteY5" fmla="*/ 583989 h 1405512"/>
                <a:gd name="connsiteX6" fmla="*/ 729742 w 875503"/>
                <a:gd name="connsiteY6" fmla="*/ 727214 h 1405512"/>
                <a:gd name="connsiteX7" fmla="*/ 811296 w 875503"/>
                <a:gd name="connsiteY7" fmla="*/ 884194 h 1405512"/>
                <a:gd name="connsiteX8" fmla="*/ 875362 w 875503"/>
                <a:gd name="connsiteY8" fmla="*/ 1064744 h 1405512"/>
                <a:gd name="connsiteX9" fmla="*/ 793823 w 875503"/>
                <a:gd name="connsiteY9" fmla="*/ 1291888 h 1405512"/>
                <a:gd name="connsiteX10" fmla="*/ 645306 w 875503"/>
                <a:gd name="connsiteY10" fmla="*/ 1382163 h 1405512"/>
                <a:gd name="connsiteX11" fmla="*/ 525910 w 875503"/>
                <a:gd name="connsiteY11" fmla="*/ 1405460 h 1405512"/>
                <a:gd name="connsiteX12" fmla="*/ 371568 w 875503"/>
                <a:gd name="connsiteY12" fmla="*/ 1387987 h 1405512"/>
                <a:gd name="connsiteX13" fmla="*/ 284205 w 875503"/>
                <a:gd name="connsiteY13" fmla="*/ 1370515 h 1405512"/>
                <a:gd name="connsiteX14" fmla="*/ 255084 w 875503"/>
                <a:gd name="connsiteY14" fmla="*/ 1364691 h 1405512"/>
                <a:gd name="connsiteX15" fmla="*/ 380304 w 875503"/>
                <a:gd name="connsiteY15" fmla="*/ 1361779 h 1405512"/>
                <a:gd name="connsiteX16" fmla="*/ 505525 w 875503"/>
                <a:gd name="connsiteY16" fmla="*/ 1291888 h 1405512"/>
                <a:gd name="connsiteX17" fmla="*/ 511349 w 875503"/>
                <a:gd name="connsiteY17" fmla="*/ 1149195 h 1405512"/>
                <a:gd name="connsiteX18" fmla="*/ 377392 w 875503"/>
                <a:gd name="connsiteY18" fmla="*/ 956996 h 1405512"/>
                <a:gd name="connsiteX19" fmla="*/ 185194 w 875503"/>
                <a:gd name="connsiteY19" fmla="*/ 777507 h 1405512"/>
                <a:gd name="connsiteX20" fmla="*/ 62885 w 875503"/>
                <a:gd name="connsiteY20" fmla="*/ 613368 h 1405512"/>
                <a:gd name="connsiteX21" fmla="*/ 1731 w 875503"/>
                <a:gd name="connsiteY21" fmla="*/ 464851 h 1405512"/>
                <a:gd name="connsiteX22" fmla="*/ 25028 w 875503"/>
                <a:gd name="connsiteY22" fmla="*/ 307598 h 1405512"/>
                <a:gd name="connsiteX23" fmla="*/ 109479 w 875503"/>
                <a:gd name="connsiteY23" fmla="*/ 205674 h 1405512"/>
                <a:gd name="connsiteX24" fmla="*/ 195249 w 875503"/>
                <a:gd name="connsiteY24" fmla="*/ 135253 h 1405512"/>
                <a:gd name="connsiteX25" fmla="*/ 334241 w 875503"/>
                <a:gd name="connsiteY25" fmla="*/ 44720 h 1405512"/>
                <a:gd name="connsiteX26" fmla="*/ 467925 w 875503"/>
                <a:gd name="connsiteY26" fmla="*/ 234 h 1405512"/>
                <a:gd name="connsiteX0" fmla="*/ 467925 w 875962"/>
                <a:gd name="connsiteY0" fmla="*/ 234 h 1405512"/>
                <a:gd name="connsiteX1" fmla="*/ 401219 w 875962"/>
                <a:gd name="connsiteY1" fmla="*/ 62192 h 1405512"/>
                <a:gd name="connsiteX2" fmla="*/ 354368 w 875962"/>
                <a:gd name="connsiteY2" fmla="*/ 256772 h 1405512"/>
                <a:gd name="connsiteX3" fmla="*/ 403601 w 875962"/>
                <a:gd name="connsiteY3" fmla="*/ 418257 h 1405512"/>
                <a:gd name="connsiteX4" fmla="*/ 509484 w 875962"/>
                <a:gd name="connsiteY4" fmla="*/ 520181 h 1405512"/>
                <a:gd name="connsiteX5" fmla="*/ 594193 w 875962"/>
                <a:gd name="connsiteY5" fmla="*/ 583989 h 1405512"/>
                <a:gd name="connsiteX6" fmla="*/ 729742 w 875962"/>
                <a:gd name="connsiteY6" fmla="*/ 727214 h 1405512"/>
                <a:gd name="connsiteX7" fmla="*/ 825584 w 875962"/>
                <a:gd name="connsiteY7" fmla="*/ 881812 h 1405512"/>
                <a:gd name="connsiteX8" fmla="*/ 875362 w 875962"/>
                <a:gd name="connsiteY8" fmla="*/ 1064744 h 1405512"/>
                <a:gd name="connsiteX9" fmla="*/ 793823 w 875962"/>
                <a:gd name="connsiteY9" fmla="*/ 1291888 h 1405512"/>
                <a:gd name="connsiteX10" fmla="*/ 645306 w 875962"/>
                <a:gd name="connsiteY10" fmla="*/ 1382163 h 1405512"/>
                <a:gd name="connsiteX11" fmla="*/ 525910 w 875962"/>
                <a:gd name="connsiteY11" fmla="*/ 1405460 h 1405512"/>
                <a:gd name="connsiteX12" fmla="*/ 371568 w 875962"/>
                <a:gd name="connsiteY12" fmla="*/ 1387987 h 1405512"/>
                <a:gd name="connsiteX13" fmla="*/ 284205 w 875962"/>
                <a:gd name="connsiteY13" fmla="*/ 1370515 h 1405512"/>
                <a:gd name="connsiteX14" fmla="*/ 255084 w 875962"/>
                <a:gd name="connsiteY14" fmla="*/ 1364691 h 1405512"/>
                <a:gd name="connsiteX15" fmla="*/ 380304 w 875962"/>
                <a:gd name="connsiteY15" fmla="*/ 1361779 h 1405512"/>
                <a:gd name="connsiteX16" fmla="*/ 505525 w 875962"/>
                <a:gd name="connsiteY16" fmla="*/ 1291888 h 1405512"/>
                <a:gd name="connsiteX17" fmla="*/ 511349 w 875962"/>
                <a:gd name="connsiteY17" fmla="*/ 1149195 h 1405512"/>
                <a:gd name="connsiteX18" fmla="*/ 377392 w 875962"/>
                <a:gd name="connsiteY18" fmla="*/ 956996 h 1405512"/>
                <a:gd name="connsiteX19" fmla="*/ 185194 w 875962"/>
                <a:gd name="connsiteY19" fmla="*/ 777507 h 1405512"/>
                <a:gd name="connsiteX20" fmla="*/ 62885 w 875962"/>
                <a:gd name="connsiteY20" fmla="*/ 613368 h 1405512"/>
                <a:gd name="connsiteX21" fmla="*/ 1731 w 875962"/>
                <a:gd name="connsiteY21" fmla="*/ 464851 h 1405512"/>
                <a:gd name="connsiteX22" fmla="*/ 25028 w 875962"/>
                <a:gd name="connsiteY22" fmla="*/ 307598 h 1405512"/>
                <a:gd name="connsiteX23" fmla="*/ 109479 w 875962"/>
                <a:gd name="connsiteY23" fmla="*/ 205674 h 1405512"/>
                <a:gd name="connsiteX24" fmla="*/ 195249 w 875962"/>
                <a:gd name="connsiteY24" fmla="*/ 135253 h 1405512"/>
                <a:gd name="connsiteX25" fmla="*/ 334241 w 875962"/>
                <a:gd name="connsiteY25" fmla="*/ 44720 h 1405512"/>
                <a:gd name="connsiteX26" fmla="*/ 467925 w 875962"/>
                <a:gd name="connsiteY26" fmla="*/ 234 h 1405512"/>
                <a:gd name="connsiteX0" fmla="*/ 467925 w 875962"/>
                <a:gd name="connsiteY0" fmla="*/ 205 h 1405483"/>
                <a:gd name="connsiteX1" fmla="*/ 401219 w 875962"/>
                <a:gd name="connsiteY1" fmla="*/ 62163 h 1405483"/>
                <a:gd name="connsiteX2" fmla="*/ 354368 w 875962"/>
                <a:gd name="connsiteY2" fmla="*/ 256743 h 1405483"/>
                <a:gd name="connsiteX3" fmla="*/ 403601 w 875962"/>
                <a:gd name="connsiteY3" fmla="*/ 418228 h 1405483"/>
                <a:gd name="connsiteX4" fmla="*/ 509484 w 875962"/>
                <a:gd name="connsiteY4" fmla="*/ 520152 h 1405483"/>
                <a:gd name="connsiteX5" fmla="*/ 594193 w 875962"/>
                <a:gd name="connsiteY5" fmla="*/ 583960 h 1405483"/>
                <a:gd name="connsiteX6" fmla="*/ 729742 w 875962"/>
                <a:gd name="connsiteY6" fmla="*/ 727185 h 1405483"/>
                <a:gd name="connsiteX7" fmla="*/ 825584 w 875962"/>
                <a:gd name="connsiteY7" fmla="*/ 881783 h 1405483"/>
                <a:gd name="connsiteX8" fmla="*/ 875362 w 875962"/>
                <a:gd name="connsiteY8" fmla="*/ 1064715 h 1405483"/>
                <a:gd name="connsiteX9" fmla="*/ 793823 w 875962"/>
                <a:gd name="connsiteY9" fmla="*/ 1291859 h 1405483"/>
                <a:gd name="connsiteX10" fmla="*/ 645306 w 875962"/>
                <a:gd name="connsiteY10" fmla="*/ 1382134 h 1405483"/>
                <a:gd name="connsiteX11" fmla="*/ 525910 w 875962"/>
                <a:gd name="connsiteY11" fmla="*/ 1405431 h 1405483"/>
                <a:gd name="connsiteX12" fmla="*/ 371568 w 875962"/>
                <a:gd name="connsiteY12" fmla="*/ 1387958 h 1405483"/>
                <a:gd name="connsiteX13" fmla="*/ 284205 w 875962"/>
                <a:gd name="connsiteY13" fmla="*/ 1370486 h 1405483"/>
                <a:gd name="connsiteX14" fmla="*/ 255084 w 875962"/>
                <a:gd name="connsiteY14" fmla="*/ 1364662 h 1405483"/>
                <a:gd name="connsiteX15" fmla="*/ 380304 w 875962"/>
                <a:gd name="connsiteY15" fmla="*/ 1361750 h 1405483"/>
                <a:gd name="connsiteX16" fmla="*/ 505525 w 875962"/>
                <a:gd name="connsiteY16" fmla="*/ 1291859 h 1405483"/>
                <a:gd name="connsiteX17" fmla="*/ 511349 w 875962"/>
                <a:gd name="connsiteY17" fmla="*/ 1149166 h 1405483"/>
                <a:gd name="connsiteX18" fmla="*/ 377392 w 875962"/>
                <a:gd name="connsiteY18" fmla="*/ 956967 h 1405483"/>
                <a:gd name="connsiteX19" fmla="*/ 185194 w 875962"/>
                <a:gd name="connsiteY19" fmla="*/ 777478 h 1405483"/>
                <a:gd name="connsiteX20" fmla="*/ 62885 w 875962"/>
                <a:gd name="connsiteY20" fmla="*/ 613339 h 1405483"/>
                <a:gd name="connsiteX21" fmla="*/ 1731 w 875962"/>
                <a:gd name="connsiteY21" fmla="*/ 464822 h 1405483"/>
                <a:gd name="connsiteX22" fmla="*/ 25028 w 875962"/>
                <a:gd name="connsiteY22" fmla="*/ 307569 h 1405483"/>
                <a:gd name="connsiteX23" fmla="*/ 109479 w 875962"/>
                <a:gd name="connsiteY23" fmla="*/ 205645 h 1405483"/>
                <a:gd name="connsiteX24" fmla="*/ 200012 w 875962"/>
                <a:gd name="connsiteY24" fmla="*/ 111412 h 1405483"/>
                <a:gd name="connsiteX25" fmla="*/ 334241 w 875962"/>
                <a:gd name="connsiteY25" fmla="*/ 44691 h 1405483"/>
                <a:gd name="connsiteX26" fmla="*/ 467925 w 875962"/>
                <a:gd name="connsiteY26" fmla="*/ 205 h 1405483"/>
                <a:gd name="connsiteX0" fmla="*/ 467861 w 875898"/>
                <a:gd name="connsiteY0" fmla="*/ 205 h 1405483"/>
                <a:gd name="connsiteX1" fmla="*/ 401155 w 875898"/>
                <a:gd name="connsiteY1" fmla="*/ 62163 h 1405483"/>
                <a:gd name="connsiteX2" fmla="*/ 354304 w 875898"/>
                <a:gd name="connsiteY2" fmla="*/ 256743 h 1405483"/>
                <a:gd name="connsiteX3" fmla="*/ 403537 w 875898"/>
                <a:gd name="connsiteY3" fmla="*/ 418228 h 1405483"/>
                <a:gd name="connsiteX4" fmla="*/ 509420 w 875898"/>
                <a:gd name="connsiteY4" fmla="*/ 520152 h 1405483"/>
                <a:gd name="connsiteX5" fmla="*/ 594129 w 875898"/>
                <a:gd name="connsiteY5" fmla="*/ 583960 h 1405483"/>
                <a:gd name="connsiteX6" fmla="*/ 729678 w 875898"/>
                <a:gd name="connsiteY6" fmla="*/ 727185 h 1405483"/>
                <a:gd name="connsiteX7" fmla="*/ 825520 w 875898"/>
                <a:gd name="connsiteY7" fmla="*/ 881783 h 1405483"/>
                <a:gd name="connsiteX8" fmla="*/ 875298 w 875898"/>
                <a:gd name="connsiteY8" fmla="*/ 1064715 h 1405483"/>
                <a:gd name="connsiteX9" fmla="*/ 793759 w 875898"/>
                <a:gd name="connsiteY9" fmla="*/ 1291859 h 1405483"/>
                <a:gd name="connsiteX10" fmla="*/ 645242 w 875898"/>
                <a:gd name="connsiteY10" fmla="*/ 1382134 h 1405483"/>
                <a:gd name="connsiteX11" fmla="*/ 525846 w 875898"/>
                <a:gd name="connsiteY11" fmla="*/ 1405431 h 1405483"/>
                <a:gd name="connsiteX12" fmla="*/ 371504 w 875898"/>
                <a:gd name="connsiteY12" fmla="*/ 1387958 h 1405483"/>
                <a:gd name="connsiteX13" fmla="*/ 284141 w 875898"/>
                <a:gd name="connsiteY13" fmla="*/ 1370486 h 1405483"/>
                <a:gd name="connsiteX14" fmla="*/ 255020 w 875898"/>
                <a:gd name="connsiteY14" fmla="*/ 1364662 h 1405483"/>
                <a:gd name="connsiteX15" fmla="*/ 380240 w 875898"/>
                <a:gd name="connsiteY15" fmla="*/ 1361750 h 1405483"/>
                <a:gd name="connsiteX16" fmla="*/ 505461 w 875898"/>
                <a:gd name="connsiteY16" fmla="*/ 1291859 h 1405483"/>
                <a:gd name="connsiteX17" fmla="*/ 511285 w 875898"/>
                <a:gd name="connsiteY17" fmla="*/ 1149166 h 1405483"/>
                <a:gd name="connsiteX18" fmla="*/ 377328 w 875898"/>
                <a:gd name="connsiteY18" fmla="*/ 956967 h 1405483"/>
                <a:gd name="connsiteX19" fmla="*/ 185130 w 875898"/>
                <a:gd name="connsiteY19" fmla="*/ 777478 h 1405483"/>
                <a:gd name="connsiteX20" fmla="*/ 62821 w 875898"/>
                <a:gd name="connsiteY20" fmla="*/ 613339 h 1405483"/>
                <a:gd name="connsiteX21" fmla="*/ 1667 w 875898"/>
                <a:gd name="connsiteY21" fmla="*/ 464822 h 1405483"/>
                <a:gd name="connsiteX22" fmla="*/ 24964 w 875898"/>
                <a:gd name="connsiteY22" fmla="*/ 307569 h 1405483"/>
                <a:gd name="connsiteX23" fmla="*/ 104652 w 875898"/>
                <a:gd name="connsiteY23" fmla="*/ 198501 h 1405483"/>
                <a:gd name="connsiteX24" fmla="*/ 199948 w 875898"/>
                <a:gd name="connsiteY24" fmla="*/ 111412 h 1405483"/>
                <a:gd name="connsiteX25" fmla="*/ 334177 w 875898"/>
                <a:gd name="connsiteY25" fmla="*/ 44691 h 1405483"/>
                <a:gd name="connsiteX26" fmla="*/ 467861 w 875898"/>
                <a:gd name="connsiteY26" fmla="*/ 205 h 1405483"/>
                <a:gd name="connsiteX0" fmla="*/ 467892 w 875929"/>
                <a:gd name="connsiteY0" fmla="*/ 205 h 1405483"/>
                <a:gd name="connsiteX1" fmla="*/ 401186 w 875929"/>
                <a:gd name="connsiteY1" fmla="*/ 62163 h 1405483"/>
                <a:gd name="connsiteX2" fmla="*/ 354335 w 875929"/>
                <a:gd name="connsiteY2" fmla="*/ 256743 h 1405483"/>
                <a:gd name="connsiteX3" fmla="*/ 403568 w 875929"/>
                <a:gd name="connsiteY3" fmla="*/ 418228 h 1405483"/>
                <a:gd name="connsiteX4" fmla="*/ 509451 w 875929"/>
                <a:gd name="connsiteY4" fmla="*/ 520152 h 1405483"/>
                <a:gd name="connsiteX5" fmla="*/ 594160 w 875929"/>
                <a:gd name="connsiteY5" fmla="*/ 583960 h 1405483"/>
                <a:gd name="connsiteX6" fmla="*/ 729709 w 875929"/>
                <a:gd name="connsiteY6" fmla="*/ 727185 h 1405483"/>
                <a:gd name="connsiteX7" fmla="*/ 825551 w 875929"/>
                <a:gd name="connsiteY7" fmla="*/ 881783 h 1405483"/>
                <a:gd name="connsiteX8" fmla="*/ 875329 w 875929"/>
                <a:gd name="connsiteY8" fmla="*/ 1064715 h 1405483"/>
                <a:gd name="connsiteX9" fmla="*/ 793790 w 875929"/>
                <a:gd name="connsiteY9" fmla="*/ 1291859 h 1405483"/>
                <a:gd name="connsiteX10" fmla="*/ 645273 w 875929"/>
                <a:gd name="connsiteY10" fmla="*/ 1382134 h 1405483"/>
                <a:gd name="connsiteX11" fmla="*/ 525877 w 875929"/>
                <a:gd name="connsiteY11" fmla="*/ 1405431 h 1405483"/>
                <a:gd name="connsiteX12" fmla="*/ 371535 w 875929"/>
                <a:gd name="connsiteY12" fmla="*/ 1387958 h 1405483"/>
                <a:gd name="connsiteX13" fmla="*/ 284172 w 875929"/>
                <a:gd name="connsiteY13" fmla="*/ 1370486 h 1405483"/>
                <a:gd name="connsiteX14" fmla="*/ 255051 w 875929"/>
                <a:gd name="connsiteY14" fmla="*/ 1364662 h 1405483"/>
                <a:gd name="connsiteX15" fmla="*/ 380271 w 875929"/>
                <a:gd name="connsiteY15" fmla="*/ 1361750 h 1405483"/>
                <a:gd name="connsiteX16" fmla="*/ 505492 w 875929"/>
                <a:gd name="connsiteY16" fmla="*/ 1291859 h 1405483"/>
                <a:gd name="connsiteX17" fmla="*/ 511316 w 875929"/>
                <a:gd name="connsiteY17" fmla="*/ 1149166 h 1405483"/>
                <a:gd name="connsiteX18" fmla="*/ 377359 w 875929"/>
                <a:gd name="connsiteY18" fmla="*/ 956967 h 1405483"/>
                <a:gd name="connsiteX19" fmla="*/ 185161 w 875929"/>
                <a:gd name="connsiteY19" fmla="*/ 777478 h 1405483"/>
                <a:gd name="connsiteX20" fmla="*/ 62852 w 875929"/>
                <a:gd name="connsiteY20" fmla="*/ 613339 h 1405483"/>
                <a:gd name="connsiteX21" fmla="*/ 1698 w 875929"/>
                <a:gd name="connsiteY21" fmla="*/ 464822 h 1405483"/>
                <a:gd name="connsiteX22" fmla="*/ 24995 w 875929"/>
                <a:gd name="connsiteY22" fmla="*/ 307569 h 1405483"/>
                <a:gd name="connsiteX23" fmla="*/ 107064 w 875929"/>
                <a:gd name="connsiteY23" fmla="*/ 188976 h 1405483"/>
                <a:gd name="connsiteX24" fmla="*/ 199979 w 875929"/>
                <a:gd name="connsiteY24" fmla="*/ 111412 h 1405483"/>
                <a:gd name="connsiteX25" fmla="*/ 334208 w 875929"/>
                <a:gd name="connsiteY25" fmla="*/ 44691 h 1405483"/>
                <a:gd name="connsiteX26" fmla="*/ 467892 w 875929"/>
                <a:gd name="connsiteY26" fmla="*/ 205 h 1405483"/>
                <a:gd name="connsiteX0" fmla="*/ 467892 w 875929"/>
                <a:gd name="connsiteY0" fmla="*/ 205 h 1405531"/>
                <a:gd name="connsiteX1" fmla="*/ 401186 w 875929"/>
                <a:gd name="connsiteY1" fmla="*/ 62163 h 1405531"/>
                <a:gd name="connsiteX2" fmla="*/ 354335 w 875929"/>
                <a:gd name="connsiteY2" fmla="*/ 256743 h 1405531"/>
                <a:gd name="connsiteX3" fmla="*/ 403568 w 875929"/>
                <a:gd name="connsiteY3" fmla="*/ 418228 h 1405531"/>
                <a:gd name="connsiteX4" fmla="*/ 509451 w 875929"/>
                <a:gd name="connsiteY4" fmla="*/ 520152 h 1405531"/>
                <a:gd name="connsiteX5" fmla="*/ 594160 w 875929"/>
                <a:gd name="connsiteY5" fmla="*/ 583960 h 1405531"/>
                <a:gd name="connsiteX6" fmla="*/ 729709 w 875929"/>
                <a:gd name="connsiteY6" fmla="*/ 727185 h 1405531"/>
                <a:gd name="connsiteX7" fmla="*/ 825551 w 875929"/>
                <a:gd name="connsiteY7" fmla="*/ 881783 h 1405531"/>
                <a:gd name="connsiteX8" fmla="*/ 875329 w 875929"/>
                <a:gd name="connsiteY8" fmla="*/ 1064715 h 1405531"/>
                <a:gd name="connsiteX9" fmla="*/ 793790 w 875929"/>
                <a:gd name="connsiteY9" fmla="*/ 1291859 h 1405531"/>
                <a:gd name="connsiteX10" fmla="*/ 671467 w 875929"/>
                <a:gd name="connsiteY10" fmla="*/ 1379752 h 1405531"/>
                <a:gd name="connsiteX11" fmla="*/ 525877 w 875929"/>
                <a:gd name="connsiteY11" fmla="*/ 1405431 h 1405531"/>
                <a:gd name="connsiteX12" fmla="*/ 371535 w 875929"/>
                <a:gd name="connsiteY12" fmla="*/ 1387958 h 1405531"/>
                <a:gd name="connsiteX13" fmla="*/ 284172 w 875929"/>
                <a:gd name="connsiteY13" fmla="*/ 1370486 h 1405531"/>
                <a:gd name="connsiteX14" fmla="*/ 255051 w 875929"/>
                <a:gd name="connsiteY14" fmla="*/ 1364662 h 1405531"/>
                <a:gd name="connsiteX15" fmla="*/ 380271 w 875929"/>
                <a:gd name="connsiteY15" fmla="*/ 1361750 h 1405531"/>
                <a:gd name="connsiteX16" fmla="*/ 505492 w 875929"/>
                <a:gd name="connsiteY16" fmla="*/ 1291859 h 1405531"/>
                <a:gd name="connsiteX17" fmla="*/ 511316 w 875929"/>
                <a:gd name="connsiteY17" fmla="*/ 1149166 h 1405531"/>
                <a:gd name="connsiteX18" fmla="*/ 377359 w 875929"/>
                <a:gd name="connsiteY18" fmla="*/ 956967 h 1405531"/>
                <a:gd name="connsiteX19" fmla="*/ 185161 w 875929"/>
                <a:gd name="connsiteY19" fmla="*/ 777478 h 1405531"/>
                <a:gd name="connsiteX20" fmla="*/ 62852 w 875929"/>
                <a:gd name="connsiteY20" fmla="*/ 613339 h 1405531"/>
                <a:gd name="connsiteX21" fmla="*/ 1698 w 875929"/>
                <a:gd name="connsiteY21" fmla="*/ 464822 h 1405531"/>
                <a:gd name="connsiteX22" fmla="*/ 24995 w 875929"/>
                <a:gd name="connsiteY22" fmla="*/ 307569 h 1405531"/>
                <a:gd name="connsiteX23" fmla="*/ 107064 w 875929"/>
                <a:gd name="connsiteY23" fmla="*/ 188976 h 1405531"/>
                <a:gd name="connsiteX24" fmla="*/ 199979 w 875929"/>
                <a:gd name="connsiteY24" fmla="*/ 111412 h 1405531"/>
                <a:gd name="connsiteX25" fmla="*/ 334208 w 875929"/>
                <a:gd name="connsiteY25" fmla="*/ 44691 h 1405531"/>
                <a:gd name="connsiteX26" fmla="*/ 467892 w 875929"/>
                <a:gd name="connsiteY26" fmla="*/ 205 h 1405531"/>
                <a:gd name="connsiteX0" fmla="*/ 467892 w 875996"/>
                <a:gd name="connsiteY0" fmla="*/ 205 h 1405531"/>
                <a:gd name="connsiteX1" fmla="*/ 401186 w 875996"/>
                <a:gd name="connsiteY1" fmla="*/ 62163 h 1405531"/>
                <a:gd name="connsiteX2" fmla="*/ 354335 w 875996"/>
                <a:gd name="connsiteY2" fmla="*/ 256743 h 1405531"/>
                <a:gd name="connsiteX3" fmla="*/ 403568 w 875996"/>
                <a:gd name="connsiteY3" fmla="*/ 418228 h 1405531"/>
                <a:gd name="connsiteX4" fmla="*/ 509451 w 875996"/>
                <a:gd name="connsiteY4" fmla="*/ 520152 h 1405531"/>
                <a:gd name="connsiteX5" fmla="*/ 594160 w 875996"/>
                <a:gd name="connsiteY5" fmla="*/ 583960 h 1405531"/>
                <a:gd name="connsiteX6" fmla="*/ 729709 w 875996"/>
                <a:gd name="connsiteY6" fmla="*/ 727185 h 1405531"/>
                <a:gd name="connsiteX7" fmla="*/ 825551 w 875996"/>
                <a:gd name="connsiteY7" fmla="*/ 881783 h 1405531"/>
                <a:gd name="connsiteX8" fmla="*/ 875329 w 875996"/>
                <a:gd name="connsiteY8" fmla="*/ 1064715 h 1405531"/>
                <a:gd name="connsiteX9" fmla="*/ 850195 w 875996"/>
                <a:gd name="connsiteY9" fmla="*/ 1182950 h 1405531"/>
                <a:gd name="connsiteX10" fmla="*/ 793790 w 875996"/>
                <a:gd name="connsiteY10" fmla="*/ 1291859 h 1405531"/>
                <a:gd name="connsiteX11" fmla="*/ 671467 w 875996"/>
                <a:gd name="connsiteY11" fmla="*/ 1379752 h 1405531"/>
                <a:gd name="connsiteX12" fmla="*/ 525877 w 875996"/>
                <a:gd name="connsiteY12" fmla="*/ 1405431 h 1405531"/>
                <a:gd name="connsiteX13" fmla="*/ 371535 w 875996"/>
                <a:gd name="connsiteY13" fmla="*/ 1387958 h 1405531"/>
                <a:gd name="connsiteX14" fmla="*/ 284172 w 875996"/>
                <a:gd name="connsiteY14" fmla="*/ 1370486 h 1405531"/>
                <a:gd name="connsiteX15" fmla="*/ 255051 w 875996"/>
                <a:gd name="connsiteY15" fmla="*/ 1364662 h 1405531"/>
                <a:gd name="connsiteX16" fmla="*/ 380271 w 875996"/>
                <a:gd name="connsiteY16" fmla="*/ 1361750 h 1405531"/>
                <a:gd name="connsiteX17" fmla="*/ 505492 w 875996"/>
                <a:gd name="connsiteY17" fmla="*/ 1291859 h 1405531"/>
                <a:gd name="connsiteX18" fmla="*/ 511316 w 875996"/>
                <a:gd name="connsiteY18" fmla="*/ 1149166 h 1405531"/>
                <a:gd name="connsiteX19" fmla="*/ 377359 w 875996"/>
                <a:gd name="connsiteY19" fmla="*/ 956967 h 1405531"/>
                <a:gd name="connsiteX20" fmla="*/ 185161 w 875996"/>
                <a:gd name="connsiteY20" fmla="*/ 777478 h 1405531"/>
                <a:gd name="connsiteX21" fmla="*/ 62852 w 875996"/>
                <a:gd name="connsiteY21" fmla="*/ 613339 h 1405531"/>
                <a:gd name="connsiteX22" fmla="*/ 1698 w 875996"/>
                <a:gd name="connsiteY22" fmla="*/ 464822 h 1405531"/>
                <a:gd name="connsiteX23" fmla="*/ 24995 w 875996"/>
                <a:gd name="connsiteY23" fmla="*/ 307569 h 1405531"/>
                <a:gd name="connsiteX24" fmla="*/ 107064 w 875996"/>
                <a:gd name="connsiteY24" fmla="*/ 188976 h 1405531"/>
                <a:gd name="connsiteX25" fmla="*/ 199979 w 875996"/>
                <a:gd name="connsiteY25" fmla="*/ 111412 h 1405531"/>
                <a:gd name="connsiteX26" fmla="*/ 334208 w 875996"/>
                <a:gd name="connsiteY26" fmla="*/ 44691 h 1405531"/>
                <a:gd name="connsiteX27" fmla="*/ 467892 w 875996"/>
                <a:gd name="connsiteY27" fmla="*/ 205 h 1405531"/>
                <a:gd name="connsiteX0" fmla="*/ 467892 w 873706"/>
                <a:gd name="connsiteY0" fmla="*/ 205 h 1405531"/>
                <a:gd name="connsiteX1" fmla="*/ 401186 w 873706"/>
                <a:gd name="connsiteY1" fmla="*/ 62163 h 1405531"/>
                <a:gd name="connsiteX2" fmla="*/ 354335 w 873706"/>
                <a:gd name="connsiteY2" fmla="*/ 256743 h 1405531"/>
                <a:gd name="connsiteX3" fmla="*/ 403568 w 873706"/>
                <a:gd name="connsiteY3" fmla="*/ 418228 h 1405531"/>
                <a:gd name="connsiteX4" fmla="*/ 509451 w 873706"/>
                <a:gd name="connsiteY4" fmla="*/ 520152 h 1405531"/>
                <a:gd name="connsiteX5" fmla="*/ 594160 w 873706"/>
                <a:gd name="connsiteY5" fmla="*/ 583960 h 1405531"/>
                <a:gd name="connsiteX6" fmla="*/ 729709 w 873706"/>
                <a:gd name="connsiteY6" fmla="*/ 727185 h 1405531"/>
                <a:gd name="connsiteX7" fmla="*/ 825551 w 873706"/>
                <a:gd name="connsiteY7" fmla="*/ 881783 h 1405531"/>
                <a:gd name="connsiteX8" fmla="*/ 872948 w 873706"/>
                <a:gd name="connsiteY8" fmla="*/ 1055190 h 1405531"/>
                <a:gd name="connsiteX9" fmla="*/ 850195 w 873706"/>
                <a:gd name="connsiteY9" fmla="*/ 1182950 h 1405531"/>
                <a:gd name="connsiteX10" fmla="*/ 793790 w 873706"/>
                <a:gd name="connsiteY10" fmla="*/ 1291859 h 1405531"/>
                <a:gd name="connsiteX11" fmla="*/ 671467 w 873706"/>
                <a:gd name="connsiteY11" fmla="*/ 1379752 h 1405531"/>
                <a:gd name="connsiteX12" fmla="*/ 525877 w 873706"/>
                <a:gd name="connsiteY12" fmla="*/ 1405431 h 1405531"/>
                <a:gd name="connsiteX13" fmla="*/ 371535 w 873706"/>
                <a:gd name="connsiteY13" fmla="*/ 1387958 h 1405531"/>
                <a:gd name="connsiteX14" fmla="*/ 284172 w 873706"/>
                <a:gd name="connsiteY14" fmla="*/ 1370486 h 1405531"/>
                <a:gd name="connsiteX15" fmla="*/ 255051 w 873706"/>
                <a:gd name="connsiteY15" fmla="*/ 1364662 h 1405531"/>
                <a:gd name="connsiteX16" fmla="*/ 380271 w 873706"/>
                <a:gd name="connsiteY16" fmla="*/ 1361750 h 1405531"/>
                <a:gd name="connsiteX17" fmla="*/ 505492 w 873706"/>
                <a:gd name="connsiteY17" fmla="*/ 1291859 h 1405531"/>
                <a:gd name="connsiteX18" fmla="*/ 511316 w 873706"/>
                <a:gd name="connsiteY18" fmla="*/ 1149166 h 1405531"/>
                <a:gd name="connsiteX19" fmla="*/ 377359 w 873706"/>
                <a:gd name="connsiteY19" fmla="*/ 956967 h 1405531"/>
                <a:gd name="connsiteX20" fmla="*/ 185161 w 873706"/>
                <a:gd name="connsiteY20" fmla="*/ 777478 h 1405531"/>
                <a:gd name="connsiteX21" fmla="*/ 62852 w 873706"/>
                <a:gd name="connsiteY21" fmla="*/ 613339 h 1405531"/>
                <a:gd name="connsiteX22" fmla="*/ 1698 w 873706"/>
                <a:gd name="connsiteY22" fmla="*/ 464822 h 1405531"/>
                <a:gd name="connsiteX23" fmla="*/ 24995 w 873706"/>
                <a:gd name="connsiteY23" fmla="*/ 307569 h 1405531"/>
                <a:gd name="connsiteX24" fmla="*/ 107064 w 873706"/>
                <a:gd name="connsiteY24" fmla="*/ 188976 h 1405531"/>
                <a:gd name="connsiteX25" fmla="*/ 199979 w 873706"/>
                <a:gd name="connsiteY25" fmla="*/ 111412 h 1405531"/>
                <a:gd name="connsiteX26" fmla="*/ 334208 w 873706"/>
                <a:gd name="connsiteY26" fmla="*/ 44691 h 1405531"/>
                <a:gd name="connsiteX27" fmla="*/ 467892 w 873706"/>
                <a:gd name="connsiteY27" fmla="*/ 205 h 1405531"/>
                <a:gd name="connsiteX0" fmla="*/ 467892 w 873618"/>
                <a:gd name="connsiteY0" fmla="*/ 205 h 1405531"/>
                <a:gd name="connsiteX1" fmla="*/ 401186 w 873618"/>
                <a:gd name="connsiteY1" fmla="*/ 62163 h 1405531"/>
                <a:gd name="connsiteX2" fmla="*/ 354335 w 873618"/>
                <a:gd name="connsiteY2" fmla="*/ 256743 h 1405531"/>
                <a:gd name="connsiteX3" fmla="*/ 403568 w 873618"/>
                <a:gd name="connsiteY3" fmla="*/ 418228 h 1405531"/>
                <a:gd name="connsiteX4" fmla="*/ 509451 w 873618"/>
                <a:gd name="connsiteY4" fmla="*/ 520152 h 1405531"/>
                <a:gd name="connsiteX5" fmla="*/ 594160 w 873618"/>
                <a:gd name="connsiteY5" fmla="*/ 583960 h 1405531"/>
                <a:gd name="connsiteX6" fmla="*/ 729709 w 873618"/>
                <a:gd name="connsiteY6" fmla="*/ 727185 h 1405531"/>
                <a:gd name="connsiteX7" fmla="*/ 825551 w 873618"/>
                <a:gd name="connsiteY7" fmla="*/ 881783 h 1405531"/>
                <a:gd name="connsiteX8" fmla="*/ 872948 w 873618"/>
                <a:gd name="connsiteY8" fmla="*/ 1055190 h 1405531"/>
                <a:gd name="connsiteX9" fmla="*/ 850195 w 873618"/>
                <a:gd name="connsiteY9" fmla="*/ 1182950 h 1405531"/>
                <a:gd name="connsiteX10" fmla="*/ 793790 w 873618"/>
                <a:gd name="connsiteY10" fmla="*/ 1291859 h 1405531"/>
                <a:gd name="connsiteX11" fmla="*/ 671467 w 873618"/>
                <a:gd name="connsiteY11" fmla="*/ 1379752 h 1405531"/>
                <a:gd name="connsiteX12" fmla="*/ 525877 w 873618"/>
                <a:gd name="connsiteY12" fmla="*/ 1405431 h 1405531"/>
                <a:gd name="connsiteX13" fmla="*/ 371535 w 873618"/>
                <a:gd name="connsiteY13" fmla="*/ 1387958 h 1405531"/>
                <a:gd name="connsiteX14" fmla="*/ 284172 w 873618"/>
                <a:gd name="connsiteY14" fmla="*/ 1370486 h 1405531"/>
                <a:gd name="connsiteX15" fmla="*/ 255051 w 873618"/>
                <a:gd name="connsiteY15" fmla="*/ 1364662 h 1405531"/>
                <a:gd name="connsiteX16" fmla="*/ 380271 w 873618"/>
                <a:gd name="connsiteY16" fmla="*/ 1361750 h 1405531"/>
                <a:gd name="connsiteX17" fmla="*/ 505492 w 873618"/>
                <a:gd name="connsiteY17" fmla="*/ 1291859 h 1405531"/>
                <a:gd name="connsiteX18" fmla="*/ 511316 w 873618"/>
                <a:gd name="connsiteY18" fmla="*/ 1149166 h 1405531"/>
                <a:gd name="connsiteX19" fmla="*/ 377359 w 873618"/>
                <a:gd name="connsiteY19" fmla="*/ 956967 h 1405531"/>
                <a:gd name="connsiteX20" fmla="*/ 185161 w 873618"/>
                <a:gd name="connsiteY20" fmla="*/ 777478 h 1405531"/>
                <a:gd name="connsiteX21" fmla="*/ 62852 w 873618"/>
                <a:gd name="connsiteY21" fmla="*/ 613339 h 1405531"/>
                <a:gd name="connsiteX22" fmla="*/ 1698 w 873618"/>
                <a:gd name="connsiteY22" fmla="*/ 464822 h 1405531"/>
                <a:gd name="connsiteX23" fmla="*/ 24995 w 873618"/>
                <a:gd name="connsiteY23" fmla="*/ 307569 h 1405531"/>
                <a:gd name="connsiteX24" fmla="*/ 107064 w 873618"/>
                <a:gd name="connsiteY24" fmla="*/ 188976 h 1405531"/>
                <a:gd name="connsiteX25" fmla="*/ 199979 w 873618"/>
                <a:gd name="connsiteY25" fmla="*/ 111412 h 1405531"/>
                <a:gd name="connsiteX26" fmla="*/ 334208 w 873618"/>
                <a:gd name="connsiteY26" fmla="*/ 44691 h 1405531"/>
                <a:gd name="connsiteX27" fmla="*/ 467892 w 873618"/>
                <a:gd name="connsiteY27" fmla="*/ 205 h 1405531"/>
                <a:gd name="connsiteX0" fmla="*/ 467892 w 873618"/>
                <a:gd name="connsiteY0" fmla="*/ 156 h 1405482"/>
                <a:gd name="connsiteX1" fmla="*/ 408329 w 873618"/>
                <a:gd name="connsiteY1" fmla="*/ 59732 h 1405482"/>
                <a:gd name="connsiteX2" fmla="*/ 354335 w 873618"/>
                <a:gd name="connsiteY2" fmla="*/ 256694 h 1405482"/>
                <a:gd name="connsiteX3" fmla="*/ 403568 w 873618"/>
                <a:gd name="connsiteY3" fmla="*/ 418179 h 1405482"/>
                <a:gd name="connsiteX4" fmla="*/ 509451 w 873618"/>
                <a:gd name="connsiteY4" fmla="*/ 520103 h 1405482"/>
                <a:gd name="connsiteX5" fmla="*/ 594160 w 873618"/>
                <a:gd name="connsiteY5" fmla="*/ 583911 h 1405482"/>
                <a:gd name="connsiteX6" fmla="*/ 729709 w 873618"/>
                <a:gd name="connsiteY6" fmla="*/ 727136 h 1405482"/>
                <a:gd name="connsiteX7" fmla="*/ 825551 w 873618"/>
                <a:gd name="connsiteY7" fmla="*/ 881734 h 1405482"/>
                <a:gd name="connsiteX8" fmla="*/ 872948 w 873618"/>
                <a:gd name="connsiteY8" fmla="*/ 1055141 h 1405482"/>
                <a:gd name="connsiteX9" fmla="*/ 850195 w 873618"/>
                <a:gd name="connsiteY9" fmla="*/ 1182901 h 1405482"/>
                <a:gd name="connsiteX10" fmla="*/ 793790 w 873618"/>
                <a:gd name="connsiteY10" fmla="*/ 1291810 h 1405482"/>
                <a:gd name="connsiteX11" fmla="*/ 671467 w 873618"/>
                <a:gd name="connsiteY11" fmla="*/ 1379703 h 1405482"/>
                <a:gd name="connsiteX12" fmla="*/ 525877 w 873618"/>
                <a:gd name="connsiteY12" fmla="*/ 1405382 h 1405482"/>
                <a:gd name="connsiteX13" fmla="*/ 371535 w 873618"/>
                <a:gd name="connsiteY13" fmla="*/ 1387909 h 1405482"/>
                <a:gd name="connsiteX14" fmla="*/ 284172 w 873618"/>
                <a:gd name="connsiteY14" fmla="*/ 1370437 h 1405482"/>
                <a:gd name="connsiteX15" fmla="*/ 255051 w 873618"/>
                <a:gd name="connsiteY15" fmla="*/ 1364613 h 1405482"/>
                <a:gd name="connsiteX16" fmla="*/ 380271 w 873618"/>
                <a:gd name="connsiteY16" fmla="*/ 1361701 h 1405482"/>
                <a:gd name="connsiteX17" fmla="*/ 505492 w 873618"/>
                <a:gd name="connsiteY17" fmla="*/ 1291810 h 1405482"/>
                <a:gd name="connsiteX18" fmla="*/ 511316 w 873618"/>
                <a:gd name="connsiteY18" fmla="*/ 1149117 h 1405482"/>
                <a:gd name="connsiteX19" fmla="*/ 377359 w 873618"/>
                <a:gd name="connsiteY19" fmla="*/ 956918 h 1405482"/>
                <a:gd name="connsiteX20" fmla="*/ 185161 w 873618"/>
                <a:gd name="connsiteY20" fmla="*/ 777429 h 1405482"/>
                <a:gd name="connsiteX21" fmla="*/ 62852 w 873618"/>
                <a:gd name="connsiteY21" fmla="*/ 613290 h 1405482"/>
                <a:gd name="connsiteX22" fmla="*/ 1698 w 873618"/>
                <a:gd name="connsiteY22" fmla="*/ 464773 h 1405482"/>
                <a:gd name="connsiteX23" fmla="*/ 24995 w 873618"/>
                <a:gd name="connsiteY23" fmla="*/ 307520 h 1405482"/>
                <a:gd name="connsiteX24" fmla="*/ 107064 w 873618"/>
                <a:gd name="connsiteY24" fmla="*/ 188927 h 1405482"/>
                <a:gd name="connsiteX25" fmla="*/ 199979 w 873618"/>
                <a:gd name="connsiteY25" fmla="*/ 111363 h 1405482"/>
                <a:gd name="connsiteX26" fmla="*/ 334208 w 873618"/>
                <a:gd name="connsiteY26" fmla="*/ 44642 h 1405482"/>
                <a:gd name="connsiteX27" fmla="*/ 467892 w 873618"/>
                <a:gd name="connsiteY27" fmla="*/ 156 h 1405482"/>
                <a:gd name="connsiteX0" fmla="*/ 432913 w 873618"/>
                <a:gd name="connsiteY0" fmla="*/ 297 h 1388134"/>
                <a:gd name="connsiteX1" fmla="*/ 408329 w 873618"/>
                <a:gd name="connsiteY1" fmla="*/ 42384 h 1388134"/>
                <a:gd name="connsiteX2" fmla="*/ 354335 w 873618"/>
                <a:gd name="connsiteY2" fmla="*/ 239346 h 1388134"/>
                <a:gd name="connsiteX3" fmla="*/ 403568 w 873618"/>
                <a:gd name="connsiteY3" fmla="*/ 400831 h 1388134"/>
                <a:gd name="connsiteX4" fmla="*/ 509451 w 873618"/>
                <a:gd name="connsiteY4" fmla="*/ 502755 h 1388134"/>
                <a:gd name="connsiteX5" fmla="*/ 594160 w 873618"/>
                <a:gd name="connsiteY5" fmla="*/ 566563 h 1388134"/>
                <a:gd name="connsiteX6" fmla="*/ 729709 w 873618"/>
                <a:gd name="connsiteY6" fmla="*/ 709788 h 1388134"/>
                <a:gd name="connsiteX7" fmla="*/ 825551 w 873618"/>
                <a:gd name="connsiteY7" fmla="*/ 864386 h 1388134"/>
                <a:gd name="connsiteX8" fmla="*/ 872948 w 873618"/>
                <a:gd name="connsiteY8" fmla="*/ 1037793 h 1388134"/>
                <a:gd name="connsiteX9" fmla="*/ 850195 w 873618"/>
                <a:gd name="connsiteY9" fmla="*/ 1165553 h 1388134"/>
                <a:gd name="connsiteX10" fmla="*/ 793790 w 873618"/>
                <a:gd name="connsiteY10" fmla="*/ 1274462 h 1388134"/>
                <a:gd name="connsiteX11" fmla="*/ 671467 w 873618"/>
                <a:gd name="connsiteY11" fmla="*/ 1362355 h 1388134"/>
                <a:gd name="connsiteX12" fmla="*/ 525877 w 873618"/>
                <a:gd name="connsiteY12" fmla="*/ 1388034 h 1388134"/>
                <a:gd name="connsiteX13" fmla="*/ 371535 w 873618"/>
                <a:gd name="connsiteY13" fmla="*/ 1370561 h 1388134"/>
                <a:gd name="connsiteX14" fmla="*/ 284172 w 873618"/>
                <a:gd name="connsiteY14" fmla="*/ 1353089 h 1388134"/>
                <a:gd name="connsiteX15" fmla="*/ 255051 w 873618"/>
                <a:gd name="connsiteY15" fmla="*/ 1347265 h 1388134"/>
                <a:gd name="connsiteX16" fmla="*/ 380271 w 873618"/>
                <a:gd name="connsiteY16" fmla="*/ 1344353 h 1388134"/>
                <a:gd name="connsiteX17" fmla="*/ 505492 w 873618"/>
                <a:gd name="connsiteY17" fmla="*/ 1274462 h 1388134"/>
                <a:gd name="connsiteX18" fmla="*/ 511316 w 873618"/>
                <a:gd name="connsiteY18" fmla="*/ 1131769 h 1388134"/>
                <a:gd name="connsiteX19" fmla="*/ 377359 w 873618"/>
                <a:gd name="connsiteY19" fmla="*/ 939570 h 1388134"/>
                <a:gd name="connsiteX20" fmla="*/ 185161 w 873618"/>
                <a:gd name="connsiteY20" fmla="*/ 760081 h 1388134"/>
                <a:gd name="connsiteX21" fmla="*/ 62852 w 873618"/>
                <a:gd name="connsiteY21" fmla="*/ 595942 h 1388134"/>
                <a:gd name="connsiteX22" fmla="*/ 1698 w 873618"/>
                <a:gd name="connsiteY22" fmla="*/ 447425 h 1388134"/>
                <a:gd name="connsiteX23" fmla="*/ 24995 w 873618"/>
                <a:gd name="connsiteY23" fmla="*/ 290172 h 1388134"/>
                <a:gd name="connsiteX24" fmla="*/ 107064 w 873618"/>
                <a:gd name="connsiteY24" fmla="*/ 171579 h 1388134"/>
                <a:gd name="connsiteX25" fmla="*/ 199979 w 873618"/>
                <a:gd name="connsiteY25" fmla="*/ 94015 h 1388134"/>
                <a:gd name="connsiteX26" fmla="*/ 334208 w 873618"/>
                <a:gd name="connsiteY26" fmla="*/ 27294 h 1388134"/>
                <a:gd name="connsiteX27" fmla="*/ 432913 w 873618"/>
                <a:gd name="connsiteY27" fmla="*/ 297 h 1388134"/>
                <a:gd name="connsiteX0" fmla="*/ 432913 w 873618"/>
                <a:gd name="connsiteY0" fmla="*/ 5537 h 1393374"/>
                <a:gd name="connsiteX1" fmla="*/ 374600 w 873618"/>
                <a:gd name="connsiteY1" fmla="*/ 138819 h 1393374"/>
                <a:gd name="connsiteX2" fmla="*/ 354335 w 873618"/>
                <a:gd name="connsiteY2" fmla="*/ 244586 h 1393374"/>
                <a:gd name="connsiteX3" fmla="*/ 403568 w 873618"/>
                <a:gd name="connsiteY3" fmla="*/ 406071 h 1393374"/>
                <a:gd name="connsiteX4" fmla="*/ 509451 w 873618"/>
                <a:gd name="connsiteY4" fmla="*/ 507995 h 1393374"/>
                <a:gd name="connsiteX5" fmla="*/ 594160 w 873618"/>
                <a:gd name="connsiteY5" fmla="*/ 571803 h 1393374"/>
                <a:gd name="connsiteX6" fmla="*/ 729709 w 873618"/>
                <a:gd name="connsiteY6" fmla="*/ 715028 h 1393374"/>
                <a:gd name="connsiteX7" fmla="*/ 825551 w 873618"/>
                <a:gd name="connsiteY7" fmla="*/ 869626 h 1393374"/>
                <a:gd name="connsiteX8" fmla="*/ 872948 w 873618"/>
                <a:gd name="connsiteY8" fmla="*/ 1043033 h 1393374"/>
                <a:gd name="connsiteX9" fmla="*/ 850195 w 873618"/>
                <a:gd name="connsiteY9" fmla="*/ 1170793 h 1393374"/>
                <a:gd name="connsiteX10" fmla="*/ 793790 w 873618"/>
                <a:gd name="connsiteY10" fmla="*/ 1279702 h 1393374"/>
                <a:gd name="connsiteX11" fmla="*/ 671467 w 873618"/>
                <a:gd name="connsiteY11" fmla="*/ 1367595 h 1393374"/>
                <a:gd name="connsiteX12" fmla="*/ 525877 w 873618"/>
                <a:gd name="connsiteY12" fmla="*/ 1393274 h 1393374"/>
                <a:gd name="connsiteX13" fmla="*/ 371535 w 873618"/>
                <a:gd name="connsiteY13" fmla="*/ 1375801 h 1393374"/>
                <a:gd name="connsiteX14" fmla="*/ 284172 w 873618"/>
                <a:gd name="connsiteY14" fmla="*/ 1358329 h 1393374"/>
                <a:gd name="connsiteX15" fmla="*/ 255051 w 873618"/>
                <a:gd name="connsiteY15" fmla="*/ 1352505 h 1393374"/>
                <a:gd name="connsiteX16" fmla="*/ 380271 w 873618"/>
                <a:gd name="connsiteY16" fmla="*/ 1349593 h 1393374"/>
                <a:gd name="connsiteX17" fmla="*/ 505492 w 873618"/>
                <a:gd name="connsiteY17" fmla="*/ 1279702 h 1393374"/>
                <a:gd name="connsiteX18" fmla="*/ 511316 w 873618"/>
                <a:gd name="connsiteY18" fmla="*/ 1137009 h 1393374"/>
                <a:gd name="connsiteX19" fmla="*/ 377359 w 873618"/>
                <a:gd name="connsiteY19" fmla="*/ 944810 h 1393374"/>
                <a:gd name="connsiteX20" fmla="*/ 185161 w 873618"/>
                <a:gd name="connsiteY20" fmla="*/ 765321 h 1393374"/>
                <a:gd name="connsiteX21" fmla="*/ 62852 w 873618"/>
                <a:gd name="connsiteY21" fmla="*/ 601182 h 1393374"/>
                <a:gd name="connsiteX22" fmla="*/ 1698 w 873618"/>
                <a:gd name="connsiteY22" fmla="*/ 452665 h 1393374"/>
                <a:gd name="connsiteX23" fmla="*/ 24995 w 873618"/>
                <a:gd name="connsiteY23" fmla="*/ 295412 h 1393374"/>
                <a:gd name="connsiteX24" fmla="*/ 107064 w 873618"/>
                <a:gd name="connsiteY24" fmla="*/ 176819 h 1393374"/>
                <a:gd name="connsiteX25" fmla="*/ 199979 w 873618"/>
                <a:gd name="connsiteY25" fmla="*/ 99255 h 1393374"/>
                <a:gd name="connsiteX26" fmla="*/ 334208 w 873618"/>
                <a:gd name="connsiteY26" fmla="*/ 32534 h 1393374"/>
                <a:gd name="connsiteX27" fmla="*/ 432913 w 873618"/>
                <a:gd name="connsiteY27" fmla="*/ 5537 h 1393374"/>
                <a:gd name="connsiteX0" fmla="*/ 432913 w 873618"/>
                <a:gd name="connsiteY0" fmla="*/ 6454 h 1386795"/>
                <a:gd name="connsiteX1" fmla="*/ 374600 w 873618"/>
                <a:gd name="connsiteY1" fmla="*/ 132240 h 1386795"/>
                <a:gd name="connsiteX2" fmla="*/ 354335 w 873618"/>
                <a:gd name="connsiteY2" fmla="*/ 238007 h 1386795"/>
                <a:gd name="connsiteX3" fmla="*/ 403568 w 873618"/>
                <a:gd name="connsiteY3" fmla="*/ 399492 h 1386795"/>
                <a:gd name="connsiteX4" fmla="*/ 509451 w 873618"/>
                <a:gd name="connsiteY4" fmla="*/ 501416 h 1386795"/>
                <a:gd name="connsiteX5" fmla="*/ 594160 w 873618"/>
                <a:gd name="connsiteY5" fmla="*/ 565224 h 1386795"/>
                <a:gd name="connsiteX6" fmla="*/ 729709 w 873618"/>
                <a:gd name="connsiteY6" fmla="*/ 708449 h 1386795"/>
                <a:gd name="connsiteX7" fmla="*/ 825551 w 873618"/>
                <a:gd name="connsiteY7" fmla="*/ 863047 h 1386795"/>
                <a:gd name="connsiteX8" fmla="*/ 872948 w 873618"/>
                <a:gd name="connsiteY8" fmla="*/ 1036454 h 1386795"/>
                <a:gd name="connsiteX9" fmla="*/ 850195 w 873618"/>
                <a:gd name="connsiteY9" fmla="*/ 1164214 h 1386795"/>
                <a:gd name="connsiteX10" fmla="*/ 793790 w 873618"/>
                <a:gd name="connsiteY10" fmla="*/ 1273123 h 1386795"/>
                <a:gd name="connsiteX11" fmla="*/ 671467 w 873618"/>
                <a:gd name="connsiteY11" fmla="*/ 1361016 h 1386795"/>
                <a:gd name="connsiteX12" fmla="*/ 525877 w 873618"/>
                <a:gd name="connsiteY12" fmla="*/ 1386695 h 1386795"/>
                <a:gd name="connsiteX13" fmla="*/ 371535 w 873618"/>
                <a:gd name="connsiteY13" fmla="*/ 1369222 h 1386795"/>
                <a:gd name="connsiteX14" fmla="*/ 284172 w 873618"/>
                <a:gd name="connsiteY14" fmla="*/ 1351750 h 1386795"/>
                <a:gd name="connsiteX15" fmla="*/ 255051 w 873618"/>
                <a:gd name="connsiteY15" fmla="*/ 1345926 h 1386795"/>
                <a:gd name="connsiteX16" fmla="*/ 380271 w 873618"/>
                <a:gd name="connsiteY16" fmla="*/ 1343014 h 1386795"/>
                <a:gd name="connsiteX17" fmla="*/ 505492 w 873618"/>
                <a:gd name="connsiteY17" fmla="*/ 1273123 h 1386795"/>
                <a:gd name="connsiteX18" fmla="*/ 511316 w 873618"/>
                <a:gd name="connsiteY18" fmla="*/ 1130430 h 1386795"/>
                <a:gd name="connsiteX19" fmla="*/ 377359 w 873618"/>
                <a:gd name="connsiteY19" fmla="*/ 938231 h 1386795"/>
                <a:gd name="connsiteX20" fmla="*/ 185161 w 873618"/>
                <a:gd name="connsiteY20" fmla="*/ 758742 h 1386795"/>
                <a:gd name="connsiteX21" fmla="*/ 62852 w 873618"/>
                <a:gd name="connsiteY21" fmla="*/ 594603 h 1386795"/>
                <a:gd name="connsiteX22" fmla="*/ 1698 w 873618"/>
                <a:gd name="connsiteY22" fmla="*/ 446086 h 1386795"/>
                <a:gd name="connsiteX23" fmla="*/ 24995 w 873618"/>
                <a:gd name="connsiteY23" fmla="*/ 288833 h 1386795"/>
                <a:gd name="connsiteX24" fmla="*/ 107064 w 873618"/>
                <a:gd name="connsiteY24" fmla="*/ 170240 h 1386795"/>
                <a:gd name="connsiteX25" fmla="*/ 199979 w 873618"/>
                <a:gd name="connsiteY25" fmla="*/ 92676 h 1386795"/>
                <a:gd name="connsiteX26" fmla="*/ 334208 w 873618"/>
                <a:gd name="connsiteY26" fmla="*/ 25955 h 1386795"/>
                <a:gd name="connsiteX27" fmla="*/ 432913 w 873618"/>
                <a:gd name="connsiteY27" fmla="*/ 6454 h 1386795"/>
                <a:gd name="connsiteX0" fmla="*/ 432913 w 873618"/>
                <a:gd name="connsiteY0" fmla="*/ 1798 h 1382139"/>
                <a:gd name="connsiteX1" fmla="*/ 395618 w 873618"/>
                <a:gd name="connsiteY1" fmla="*/ 59496 h 1382139"/>
                <a:gd name="connsiteX2" fmla="*/ 374600 w 873618"/>
                <a:gd name="connsiteY2" fmla="*/ 127584 h 1382139"/>
                <a:gd name="connsiteX3" fmla="*/ 354335 w 873618"/>
                <a:gd name="connsiteY3" fmla="*/ 233351 h 1382139"/>
                <a:gd name="connsiteX4" fmla="*/ 403568 w 873618"/>
                <a:gd name="connsiteY4" fmla="*/ 394836 h 1382139"/>
                <a:gd name="connsiteX5" fmla="*/ 509451 w 873618"/>
                <a:gd name="connsiteY5" fmla="*/ 496760 h 1382139"/>
                <a:gd name="connsiteX6" fmla="*/ 594160 w 873618"/>
                <a:gd name="connsiteY6" fmla="*/ 560568 h 1382139"/>
                <a:gd name="connsiteX7" fmla="*/ 729709 w 873618"/>
                <a:gd name="connsiteY7" fmla="*/ 703793 h 1382139"/>
                <a:gd name="connsiteX8" fmla="*/ 825551 w 873618"/>
                <a:gd name="connsiteY8" fmla="*/ 858391 h 1382139"/>
                <a:gd name="connsiteX9" fmla="*/ 872948 w 873618"/>
                <a:gd name="connsiteY9" fmla="*/ 1031798 h 1382139"/>
                <a:gd name="connsiteX10" fmla="*/ 850195 w 873618"/>
                <a:gd name="connsiteY10" fmla="*/ 1159558 h 1382139"/>
                <a:gd name="connsiteX11" fmla="*/ 793790 w 873618"/>
                <a:gd name="connsiteY11" fmla="*/ 1268467 h 1382139"/>
                <a:gd name="connsiteX12" fmla="*/ 671467 w 873618"/>
                <a:gd name="connsiteY12" fmla="*/ 1356360 h 1382139"/>
                <a:gd name="connsiteX13" fmla="*/ 525877 w 873618"/>
                <a:gd name="connsiteY13" fmla="*/ 1382039 h 1382139"/>
                <a:gd name="connsiteX14" fmla="*/ 371535 w 873618"/>
                <a:gd name="connsiteY14" fmla="*/ 1364566 h 1382139"/>
                <a:gd name="connsiteX15" fmla="*/ 284172 w 873618"/>
                <a:gd name="connsiteY15" fmla="*/ 1347094 h 1382139"/>
                <a:gd name="connsiteX16" fmla="*/ 255051 w 873618"/>
                <a:gd name="connsiteY16" fmla="*/ 1341270 h 1382139"/>
                <a:gd name="connsiteX17" fmla="*/ 380271 w 873618"/>
                <a:gd name="connsiteY17" fmla="*/ 1338358 h 1382139"/>
                <a:gd name="connsiteX18" fmla="*/ 505492 w 873618"/>
                <a:gd name="connsiteY18" fmla="*/ 1268467 h 1382139"/>
                <a:gd name="connsiteX19" fmla="*/ 511316 w 873618"/>
                <a:gd name="connsiteY19" fmla="*/ 1125774 h 1382139"/>
                <a:gd name="connsiteX20" fmla="*/ 377359 w 873618"/>
                <a:gd name="connsiteY20" fmla="*/ 933575 h 1382139"/>
                <a:gd name="connsiteX21" fmla="*/ 185161 w 873618"/>
                <a:gd name="connsiteY21" fmla="*/ 754086 h 1382139"/>
                <a:gd name="connsiteX22" fmla="*/ 62852 w 873618"/>
                <a:gd name="connsiteY22" fmla="*/ 589947 h 1382139"/>
                <a:gd name="connsiteX23" fmla="*/ 1698 w 873618"/>
                <a:gd name="connsiteY23" fmla="*/ 441430 h 1382139"/>
                <a:gd name="connsiteX24" fmla="*/ 24995 w 873618"/>
                <a:gd name="connsiteY24" fmla="*/ 284177 h 1382139"/>
                <a:gd name="connsiteX25" fmla="*/ 107064 w 873618"/>
                <a:gd name="connsiteY25" fmla="*/ 165584 h 1382139"/>
                <a:gd name="connsiteX26" fmla="*/ 199979 w 873618"/>
                <a:gd name="connsiteY26" fmla="*/ 88020 h 1382139"/>
                <a:gd name="connsiteX27" fmla="*/ 334208 w 873618"/>
                <a:gd name="connsiteY27" fmla="*/ 21299 h 1382139"/>
                <a:gd name="connsiteX28" fmla="*/ 432913 w 873618"/>
                <a:gd name="connsiteY28" fmla="*/ 1798 h 1382139"/>
                <a:gd name="connsiteX0" fmla="*/ 432913 w 873618"/>
                <a:gd name="connsiteY0" fmla="*/ 1798 h 1382139"/>
                <a:gd name="connsiteX1" fmla="*/ 395618 w 873618"/>
                <a:gd name="connsiteY1" fmla="*/ 59496 h 1382139"/>
                <a:gd name="connsiteX2" fmla="*/ 374600 w 873618"/>
                <a:gd name="connsiteY2" fmla="*/ 127584 h 1382139"/>
                <a:gd name="connsiteX3" fmla="*/ 354335 w 873618"/>
                <a:gd name="connsiteY3" fmla="*/ 233351 h 1382139"/>
                <a:gd name="connsiteX4" fmla="*/ 371882 w 873618"/>
                <a:gd name="connsiteY4" fmla="*/ 335577 h 1382139"/>
                <a:gd name="connsiteX5" fmla="*/ 403568 w 873618"/>
                <a:gd name="connsiteY5" fmla="*/ 394836 h 1382139"/>
                <a:gd name="connsiteX6" fmla="*/ 509451 w 873618"/>
                <a:gd name="connsiteY6" fmla="*/ 496760 h 1382139"/>
                <a:gd name="connsiteX7" fmla="*/ 594160 w 873618"/>
                <a:gd name="connsiteY7" fmla="*/ 560568 h 1382139"/>
                <a:gd name="connsiteX8" fmla="*/ 729709 w 873618"/>
                <a:gd name="connsiteY8" fmla="*/ 703793 h 1382139"/>
                <a:gd name="connsiteX9" fmla="*/ 825551 w 873618"/>
                <a:gd name="connsiteY9" fmla="*/ 858391 h 1382139"/>
                <a:gd name="connsiteX10" fmla="*/ 872948 w 873618"/>
                <a:gd name="connsiteY10" fmla="*/ 1031798 h 1382139"/>
                <a:gd name="connsiteX11" fmla="*/ 850195 w 873618"/>
                <a:gd name="connsiteY11" fmla="*/ 1159558 h 1382139"/>
                <a:gd name="connsiteX12" fmla="*/ 793790 w 873618"/>
                <a:gd name="connsiteY12" fmla="*/ 1268467 h 1382139"/>
                <a:gd name="connsiteX13" fmla="*/ 671467 w 873618"/>
                <a:gd name="connsiteY13" fmla="*/ 1356360 h 1382139"/>
                <a:gd name="connsiteX14" fmla="*/ 525877 w 873618"/>
                <a:gd name="connsiteY14" fmla="*/ 1382039 h 1382139"/>
                <a:gd name="connsiteX15" fmla="*/ 371535 w 873618"/>
                <a:gd name="connsiteY15" fmla="*/ 1364566 h 1382139"/>
                <a:gd name="connsiteX16" fmla="*/ 284172 w 873618"/>
                <a:gd name="connsiteY16" fmla="*/ 1347094 h 1382139"/>
                <a:gd name="connsiteX17" fmla="*/ 255051 w 873618"/>
                <a:gd name="connsiteY17" fmla="*/ 1341270 h 1382139"/>
                <a:gd name="connsiteX18" fmla="*/ 380271 w 873618"/>
                <a:gd name="connsiteY18" fmla="*/ 1338358 h 1382139"/>
                <a:gd name="connsiteX19" fmla="*/ 505492 w 873618"/>
                <a:gd name="connsiteY19" fmla="*/ 1268467 h 1382139"/>
                <a:gd name="connsiteX20" fmla="*/ 511316 w 873618"/>
                <a:gd name="connsiteY20" fmla="*/ 1125774 h 1382139"/>
                <a:gd name="connsiteX21" fmla="*/ 377359 w 873618"/>
                <a:gd name="connsiteY21" fmla="*/ 933575 h 1382139"/>
                <a:gd name="connsiteX22" fmla="*/ 185161 w 873618"/>
                <a:gd name="connsiteY22" fmla="*/ 754086 h 1382139"/>
                <a:gd name="connsiteX23" fmla="*/ 62852 w 873618"/>
                <a:gd name="connsiteY23" fmla="*/ 589947 h 1382139"/>
                <a:gd name="connsiteX24" fmla="*/ 1698 w 873618"/>
                <a:gd name="connsiteY24" fmla="*/ 441430 h 1382139"/>
                <a:gd name="connsiteX25" fmla="*/ 24995 w 873618"/>
                <a:gd name="connsiteY25" fmla="*/ 284177 h 1382139"/>
                <a:gd name="connsiteX26" fmla="*/ 107064 w 873618"/>
                <a:gd name="connsiteY26" fmla="*/ 165584 h 1382139"/>
                <a:gd name="connsiteX27" fmla="*/ 199979 w 873618"/>
                <a:gd name="connsiteY27" fmla="*/ 88020 h 1382139"/>
                <a:gd name="connsiteX28" fmla="*/ 334208 w 873618"/>
                <a:gd name="connsiteY28" fmla="*/ 21299 h 1382139"/>
                <a:gd name="connsiteX29" fmla="*/ 432913 w 873618"/>
                <a:gd name="connsiteY29" fmla="*/ 1798 h 1382139"/>
                <a:gd name="connsiteX0" fmla="*/ 432913 w 873618"/>
                <a:gd name="connsiteY0" fmla="*/ 1798 h 1382139"/>
                <a:gd name="connsiteX1" fmla="*/ 395618 w 873618"/>
                <a:gd name="connsiteY1" fmla="*/ 59496 h 1382139"/>
                <a:gd name="connsiteX2" fmla="*/ 369603 w 873618"/>
                <a:gd name="connsiteY2" fmla="*/ 127584 h 1382139"/>
                <a:gd name="connsiteX3" fmla="*/ 354335 w 873618"/>
                <a:gd name="connsiteY3" fmla="*/ 233351 h 1382139"/>
                <a:gd name="connsiteX4" fmla="*/ 371882 w 873618"/>
                <a:gd name="connsiteY4" fmla="*/ 335577 h 1382139"/>
                <a:gd name="connsiteX5" fmla="*/ 403568 w 873618"/>
                <a:gd name="connsiteY5" fmla="*/ 394836 h 1382139"/>
                <a:gd name="connsiteX6" fmla="*/ 509451 w 873618"/>
                <a:gd name="connsiteY6" fmla="*/ 496760 h 1382139"/>
                <a:gd name="connsiteX7" fmla="*/ 594160 w 873618"/>
                <a:gd name="connsiteY7" fmla="*/ 560568 h 1382139"/>
                <a:gd name="connsiteX8" fmla="*/ 729709 w 873618"/>
                <a:gd name="connsiteY8" fmla="*/ 703793 h 1382139"/>
                <a:gd name="connsiteX9" fmla="*/ 825551 w 873618"/>
                <a:gd name="connsiteY9" fmla="*/ 858391 h 1382139"/>
                <a:gd name="connsiteX10" fmla="*/ 872948 w 873618"/>
                <a:gd name="connsiteY10" fmla="*/ 1031798 h 1382139"/>
                <a:gd name="connsiteX11" fmla="*/ 850195 w 873618"/>
                <a:gd name="connsiteY11" fmla="*/ 1159558 h 1382139"/>
                <a:gd name="connsiteX12" fmla="*/ 793790 w 873618"/>
                <a:gd name="connsiteY12" fmla="*/ 1268467 h 1382139"/>
                <a:gd name="connsiteX13" fmla="*/ 671467 w 873618"/>
                <a:gd name="connsiteY13" fmla="*/ 1356360 h 1382139"/>
                <a:gd name="connsiteX14" fmla="*/ 525877 w 873618"/>
                <a:gd name="connsiteY14" fmla="*/ 1382039 h 1382139"/>
                <a:gd name="connsiteX15" fmla="*/ 371535 w 873618"/>
                <a:gd name="connsiteY15" fmla="*/ 1364566 h 1382139"/>
                <a:gd name="connsiteX16" fmla="*/ 284172 w 873618"/>
                <a:gd name="connsiteY16" fmla="*/ 1347094 h 1382139"/>
                <a:gd name="connsiteX17" fmla="*/ 255051 w 873618"/>
                <a:gd name="connsiteY17" fmla="*/ 1341270 h 1382139"/>
                <a:gd name="connsiteX18" fmla="*/ 380271 w 873618"/>
                <a:gd name="connsiteY18" fmla="*/ 1338358 h 1382139"/>
                <a:gd name="connsiteX19" fmla="*/ 505492 w 873618"/>
                <a:gd name="connsiteY19" fmla="*/ 1268467 h 1382139"/>
                <a:gd name="connsiteX20" fmla="*/ 511316 w 873618"/>
                <a:gd name="connsiteY20" fmla="*/ 1125774 h 1382139"/>
                <a:gd name="connsiteX21" fmla="*/ 377359 w 873618"/>
                <a:gd name="connsiteY21" fmla="*/ 933575 h 1382139"/>
                <a:gd name="connsiteX22" fmla="*/ 185161 w 873618"/>
                <a:gd name="connsiteY22" fmla="*/ 754086 h 1382139"/>
                <a:gd name="connsiteX23" fmla="*/ 62852 w 873618"/>
                <a:gd name="connsiteY23" fmla="*/ 589947 h 1382139"/>
                <a:gd name="connsiteX24" fmla="*/ 1698 w 873618"/>
                <a:gd name="connsiteY24" fmla="*/ 441430 h 1382139"/>
                <a:gd name="connsiteX25" fmla="*/ 24995 w 873618"/>
                <a:gd name="connsiteY25" fmla="*/ 284177 h 1382139"/>
                <a:gd name="connsiteX26" fmla="*/ 107064 w 873618"/>
                <a:gd name="connsiteY26" fmla="*/ 165584 h 1382139"/>
                <a:gd name="connsiteX27" fmla="*/ 199979 w 873618"/>
                <a:gd name="connsiteY27" fmla="*/ 88020 h 1382139"/>
                <a:gd name="connsiteX28" fmla="*/ 334208 w 873618"/>
                <a:gd name="connsiteY28" fmla="*/ 21299 h 1382139"/>
                <a:gd name="connsiteX29" fmla="*/ 432913 w 873618"/>
                <a:gd name="connsiteY29" fmla="*/ 1798 h 1382139"/>
                <a:gd name="connsiteX0" fmla="*/ 432913 w 873618"/>
                <a:gd name="connsiteY0" fmla="*/ 1798 h 1382139"/>
                <a:gd name="connsiteX1" fmla="*/ 395618 w 873618"/>
                <a:gd name="connsiteY1" fmla="*/ 59496 h 1382139"/>
                <a:gd name="connsiteX2" fmla="*/ 369603 w 873618"/>
                <a:gd name="connsiteY2" fmla="*/ 127584 h 1382139"/>
                <a:gd name="connsiteX3" fmla="*/ 359332 w 873618"/>
                <a:gd name="connsiteY3" fmla="*/ 234601 h 1382139"/>
                <a:gd name="connsiteX4" fmla="*/ 371882 w 873618"/>
                <a:gd name="connsiteY4" fmla="*/ 335577 h 1382139"/>
                <a:gd name="connsiteX5" fmla="*/ 403568 w 873618"/>
                <a:gd name="connsiteY5" fmla="*/ 394836 h 1382139"/>
                <a:gd name="connsiteX6" fmla="*/ 509451 w 873618"/>
                <a:gd name="connsiteY6" fmla="*/ 496760 h 1382139"/>
                <a:gd name="connsiteX7" fmla="*/ 594160 w 873618"/>
                <a:gd name="connsiteY7" fmla="*/ 560568 h 1382139"/>
                <a:gd name="connsiteX8" fmla="*/ 729709 w 873618"/>
                <a:gd name="connsiteY8" fmla="*/ 703793 h 1382139"/>
                <a:gd name="connsiteX9" fmla="*/ 825551 w 873618"/>
                <a:gd name="connsiteY9" fmla="*/ 858391 h 1382139"/>
                <a:gd name="connsiteX10" fmla="*/ 872948 w 873618"/>
                <a:gd name="connsiteY10" fmla="*/ 1031798 h 1382139"/>
                <a:gd name="connsiteX11" fmla="*/ 850195 w 873618"/>
                <a:gd name="connsiteY11" fmla="*/ 1159558 h 1382139"/>
                <a:gd name="connsiteX12" fmla="*/ 793790 w 873618"/>
                <a:gd name="connsiteY12" fmla="*/ 1268467 h 1382139"/>
                <a:gd name="connsiteX13" fmla="*/ 671467 w 873618"/>
                <a:gd name="connsiteY13" fmla="*/ 1356360 h 1382139"/>
                <a:gd name="connsiteX14" fmla="*/ 525877 w 873618"/>
                <a:gd name="connsiteY14" fmla="*/ 1382039 h 1382139"/>
                <a:gd name="connsiteX15" fmla="*/ 371535 w 873618"/>
                <a:gd name="connsiteY15" fmla="*/ 1364566 h 1382139"/>
                <a:gd name="connsiteX16" fmla="*/ 284172 w 873618"/>
                <a:gd name="connsiteY16" fmla="*/ 1347094 h 1382139"/>
                <a:gd name="connsiteX17" fmla="*/ 255051 w 873618"/>
                <a:gd name="connsiteY17" fmla="*/ 1341270 h 1382139"/>
                <a:gd name="connsiteX18" fmla="*/ 380271 w 873618"/>
                <a:gd name="connsiteY18" fmla="*/ 1338358 h 1382139"/>
                <a:gd name="connsiteX19" fmla="*/ 505492 w 873618"/>
                <a:gd name="connsiteY19" fmla="*/ 1268467 h 1382139"/>
                <a:gd name="connsiteX20" fmla="*/ 511316 w 873618"/>
                <a:gd name="connsiteY20" fmla="*/ 1125774 h 1382139"/>
                <a:gd name="connsiteX21" fmla="*/ 377359 w 873618"/>
                <a:gd name="connsiteY21" fmla="*/ 933575 h 1382139"/>
                <a:gd name="connsiteX22" fmla="*/ 185161 w 873618"/>
                <a:gd name="connsiteY22" fmla="*/ 754086 h 1382139"/>
                <a:gd name="connsiteX23" fmla="*/ 62852 w 873618"/>
                <a:gd name="connsiteY23" fmla="*/ 589947 h 1382139"/>
                <a:gd name="connsiteX24" fmla="*/ 1698 w 873618"/>
                <a:gd name="connsiteY24" fmla="*/ 441430 h 1382139"/>
                <a:gd name="connsiteX25" fmla="*/ 24995 w 873618"/>
                <a:gd name="connsiteY25" fmla="*/ 284177 h 1382139"/>
                <a:gd name="connsiteX26" fmla="*/ 107064 w 873618"/>
                <a:gd name="connsiteY26" fmla="*/ 165584 h 1382139"/>
                <a:gd name="connsiteX27" fmla="*/ 199979 w 873618"/>
                <a:gd name="connsiteY27" fmla="*/ 88020 h 1382139"/>
                <a:gd name="connsiteX28" fmla="*/ 334208 w 873618"/>
                <a:gd name="connsiteY28" fmla="*/ 21299 h 1382139"/>
                <a:gd name="connsiteX29" fmla="*/ 432913 w 873618"/>
                <a:gd name="connsiteY29" fmla="*/ 1798 h 1382139"/>
                <a:gd name="connsiteX0" fmla="*/ 432913 w 873618"/>
                <a:gd name="connsiteY0" fmla="*/ 1798 h 1382139"/>
                <a:gd name="connsiteX1" fmla="*/ 401865 w 873618"/>
                <a:gd name="connsiteY1" fmla="*/ 59496 h 1382139"/>
                <a:gd name="connsiteX2" fmla="*/ 369603 w 873618"/>
                <a:gd name="connsiteY2" fmla="*/ 127584 h 1382139"/>
                <a:gd name="connsiteX3" fmla="*/ 359332 w 873618"/>
                <a:gd name="connsiteY3" fmla="*/ 234601 h 1382139"/>
                <a:gd name="connsiteX4" fmla="*/ 371882 w 873618"/>
                <a:gd name="connsiteY4" fmla="*/ 335577 h 1382139"/>
                <a:gd name="connsiteX5" fmla="*/ 403568 w 873618"/>
                <a:gd name="connsiteY5" fmla="*/ 394836 h 1382139"/>
                <a:gd name="connsiteX6" fmla="*/ 509451 w 873618"/>
                <a:gd name="connsiteY6" fmla="*/ 496760 h 1382139"/>
                <a:gd name="connsiteX7" fmla="*/ 594160 w 873618"/>
                <a:gd name="connsiteY7" fmla="*/ 560568 h 1382139"/>
                <a:gd name="connsiteX8" fmla="*/ 729709 w 873618"/>
                <a:gd name="connsiteY8" fmla="*/ 703793 h 1382139"/>
                <a:gd name="connsiteX9" fmla="*/ 825551 w 873618"/>
                <a:gd name="connsiteY9" fmla="*/ 858391 h 1382139"/>
                <a:gd name="connsiteX10" fmla="*/ 872948 w 873618"/>
                <a:gd name="connsiteY10" fmla="*/ 1031798 h 1382139"/>
                <a:gd name="connsiteX11" fmla="*/ 850195 w 873618"/>
                <a:gd name="connsiteY11" fmla="*/ 1159558 h 1382139"/>
                <a:gd name="connsiteX12" fmla="*/ 793790 w 873618"/>
                <a:gd name="connsiteY12" fmla="*/ 1268467 h 1382139"/>
                <a:gd name="connsiteX13" fmla="*/ 671467 w 873618"/>
                <a:gd name="connsiteY13" fmla="*/ 1356360 h 1382139"/>
                <a:gd name="connsiteX14" fmla="*/ 525877 w 873618"/>
                <a:gd name="connsiteY14" fmla="*/ 1382039 h 1382139"/>
                <a:gd name="connsiteX15" fmla="*/ 371535 w 873618"/>
                <a:gd name="connsiteY15" fmla="*/ 1364566 h 1382139"/>
                <a:gd name="connsiteX16" fmla="*/ 284172 w 873618"/>
                <a:gd name="connsiteY16" fmla="*/ 1347094 h 1382139"/>
                <a:gd name="connsiteX17" fmla="*/ 255051 w 873618"/>
                <a:gd name="connsiteY17" fmla="*/ 1341270 h 1382139"/>
                <a:gd name="connsiteX18" fmla="*/ 380271 w 873618"/>
                <a:gd name="connsiteY18" fmla="*/ 1338358 h 1382139"/>
                <a:gd name="connsiteX19" fmla="*/ 505492 w 873618"/>
                <a:gd name="connsiteY19" fmla="*/ 1268467 h 1382139"/>
                <a:gd name="connsiteX20" fmla="*/ 511316 w 873618"/>
                <a:gd name="connsiteY20" fmla="*/ 1125774 h 1382139"/>
                <a:gd name="connsiteX21" fmla="*/ 377359 w 873618"/>
                <a:gd name="connsiteY21" fmla="*/ 933575 h 1382139"/>
                <a:gd name="connsiteX22" fmla="*/ 185161 w 873618"/>
                <a:gd name="connsiteY22" fmla="*/ 754086 h 1382139"/>
                <a:gd name="connsiteX23" fmla="*/ 62852 w 873618"/>
                <a:gd name="connsiteY23" fmla="*/ 589947 h 1382139"/>
                <a:gd name="connsiteX24" fmla="*/ 1698 w 873618"/>
                <a:gd name="connsiteY24" fmla="*/ 441430 h 1382139"/>
                <a:gd name="connsiteX25" fmla="*/ 24995 w 873618"/>
                <a:gd name="connsiteY25" fmla="*/ 284177 h 1382139"/>
                <a:gd name="connsiteX26" fmla="*/ 107064 w 873618"/>
                <a:gd name="connsiteY26" fmla="*/ 165584 h 1382139"/>
                <a:gd name="connsiteX27" fmla="*/ 199979 w 873618"/>
                <a:gd name="connsiteY27" fmla="*/ 88020 h 1382139"/>
                <a:gd name="connsiteX28" fmla="*/ 334208 w 873618"/>
                <a:gd name="connsiteY28" fmla="*/ 21299 h 1382139"/>
                <a:gd name="connsiteX29" fmla="*/ 432913 w 873618"/>
                <a:gd name="connsiteY29" fmla="*/ 1798 h 1382139"/>
                <a:gd name="connsiteX0" fmla="*/ 432913 w 873618"/>
                <a:gd name="connsiteY0" fmla="*/ 1798 h 1382139"/>
                <a:gd name="connsiteX1" fmla="*/ 401865 w 873618"/>
                <a:gd name="connsiteY1" fmla="*/ 59496 h 1382139"/>
                <a:gd name="connsiteX2" fmla="*/ 375848 w 873618"/>
                <a:gd name="connsiteY2" fmla="*/ 128833 h 1382139"/>
                <a:gd name="connsiteX3" fmla="*/ 359332 w 873618"/>
                <a:gd name="connsiteY3" fmla="*/ 234601 h 1382139"/>
                <a:gd name="connsiteX4" fmla="*/ 371882 w 873618"/>
                <a:gd name="connsiteY4" fmla="*/ 335577 h 1382139"/>
                <a:gd name="connsiteX5" fmla="*/ 403568 w 873618"/>
                <a:gd name="connsiteY5" fmla="*/ 394836 h 1382139"/>
                <a:gd name="connsiteX6" fmla="*/ 509451 w 873618"/>
                <a:gd name="connsiteY6" fmla="*/ 496760 h 1382139"/>
                <a:gd name="connsiteX7" fmla="*/ 594160 w 873618"/>
                <a:gd name="connsiteY7" fmla="*/ 560568 h 1382139"/>
                <a:gd name="connsiteX8" fmla="*/ 729709 w 873618"/>
                <a:gd name="connsiteY8" fmla="*/ 703793 h 1382139"/>
                <a:gd name="connsiteX9" fmla="*/ 825551 w 873618"/>
                <a:gd name="connsiteY9" fmla="*/ 858391 h 1382139"/>
                <a:gd name="connsiteX10" fmla="*/ 872948 w 873618"/>
                <a:gd name="connsiteY10" fmla="*/ 1031798 h 1382139"/>
                <a:gd name="connsiteX11" fmla="*/ 850195 w 873618"/>
                <a:gd name="connsiteY11" fmla="*/ 1159558 h 1382139"/>
                <a:gd name="connsiteX12" fmla="*/ 793790 w 873618"/>
                <a:gd name="connsiteY12" fmla="*/ 1268467 h 1382139"/>
                <a:gd name="connsiteX13" fmla="*/ 671467 w 873618"/>
                <a:gd name="connsiteY13" fmla="*/ 1356360 h 1382139"/>
                <a:gd name="connsiteX14" fmla="*/ 525877 w 873618"/>
                <a:gd name="connsiteY14" fmla="*/ 1382039 h 1382139"/>
                <a:gd name="connsiteX15" fmla="*/ 371535 w 873618"/>
                <a:gd name="connsiteY15" fmla="*/ 1364566 h 1382139"/>
                <a:gd name="connsiteX16" fmla="*/ 284172 w 873618"/>
                <a:gd name="connsiteY16" fmla="*/ 1347094 h 1382139"/>
                <a:gd name="connsiteX17" fmla="*/ 255051 w 873618"/>
                <a:gd name="connsiteY17" fmla="*/ 1341270 h 1382139"/>
                <a:gd name="connsiteX18" fmla="*/ 380271 w 873618"/>
                <a:gd name="connsiteY18" fmla="*/ 1338358 h 1382139"/>
                <a:gd name="connsiteX19" fmla="*/ 505492 w 873618"/>
                <a:gd name="connsiteY19" fmla="*/ 1268467 h 1382139"/>
                <a:gd name="connsiteX20" fmla="*/ 511316 w 873618"/>
                <a:gd name="connsiteY20" fmla="*/ 1125774 h 1382139"/>
                <a:gd name="connsiteX21" fmla="*/ 377359 w 873618"/>
                <a:gd name="connsiteY21" fmla="*/ 933575 h 1382139"/>
                <a:gd name="connsiteX22" fmla="*/ 185161 w 873618"/>
                <a:gd name="connsiteY22" fmla="*/ 754086 h 1382139"/>
                <a:gd name="connsiteX23" fmla="*/ 62852 w 873618"/>
                <a:gd name="connsiteY23" fmla="*/ 589947 h 1382139"/>
                <a:gd name="connsiteX24" fmla="*/ 1698 w 873618"/>
                <a:gd name="connsiteY24" fmla="*/ 441430 h 1382139"/>
                <a:gd name="connsiteX25" fmla="*/ 24995 w 873618"/>
                <a:gd name="connsiteY25" fmla="*/ 284177 h 1382139"/>
                <a:gd name="connsiteX26" fmla="*/ 107064 w 873618"/>
                <a:gd name="connsiteY26" fmla="*/ 165584 h 1382139"/>
                <a:gd name="connsiteX27" fmla="*/ 199979 w 873618"/>
                <a:gd name="connsiteY27" fmla="*/ 88020 h 1382139"/>
                <a:gd name="connsiteX28" fmla="*/ 334208 w 873618"/>
                <a:gd name="connsiteY28" fmla="*/ 21299 h 1382139"/>
                <a:gd name="connsiteX29" fmla="*/ 432913 w 873618"/>
                <a:gd name="connsiteY29" fmla="*/ 1798 h 1382139"/>
                <a:gd name="connsiteX0" fmla="*/ 432913 w 873618"/>
                <a:gd name="connsiteY0" fmla="*/ 1798 h 1382139"/>
                <a:gd name="connsiteX1" fmla="*/ 401865 w 873618"/>
                <a:gd name="connsiteY1" fmla="*/ 59496 h 1382139"/>
                <a:gd name="connsiteX2" fmla="*/ 375848 w 873618"/>
                <a:gd name="connsiteY2" fmla="*/ 128833 h 1382139"/>
                <a:gd name="connsiteX3" fmla="*/ 359332 w 873618"/>
                <a:gd name="connsiteY3" fmla="*/ 234601 h 1382139"/>
                <a:gd name="connsiteX4" fmla="*/ 371882 w 873618"/>
                <a:gd name="connsiteY4" fmla="*/ 335577 h 1382139"/>
                <a:gd name="connsiteX5" fmla="*/ 403567 w 873618"/>
                <a:gd name="connsiteY5" fmla="*/ 408579 h 1382139"/>
                <a:gd name="connsiteX6" fmla="*/ 509451 w 873618"/>
                <a:gd name="connsiteY6" fmla="*/ 496760 h 1382139"/>
                <a:gd name="connsiteX7" fmla="*/ 594160 w 873618"/>
                <a:gd name="connsiteY7" fmla="*/ 560568 h 1382139"/>
                <a:gd name="connsiteX8" fmla="*/ 729709 w 873618"/>
                <a:gd name="connsiteY8" fmla="*/ 703793 h 1382139"/>
                <a:gd name="connsiteX9" fmla="*/ 825551 w 873618"/>
                <a:gd name="connsiteY9" fmla="*/ 858391 h 1382139"/>
                <a:gd name="connsiteX10" fmla="*/ 872948 w 873618"/>
                <a:gd name="connsiteY10" fmla="*/ 1031798 h 1382139"/>
                <a:gd name="connsiteX11" fmla="*/ 850195 w 873618"/>
                <a:gd name="connsiteY11" fmla="*/ 1159558 h 1382139"/>
                <a:gd name="connsiteX12" fmla="*/ 793790 w 873618"/>
                <a:gd name="connsiteY12" fmla="*/ 1268467 h 1382139"/>
                <a:gd name="connsiteX13" fmla="*/ 671467 w 873618"/>
                <a:gd name="connsiteY13" fmla="*/ 1356360 h 1382139"/>
                <a:gd name="connsiteX14" fmla="*/ 525877 w 873618"/>
                <a:gd name="connsiteY14" fmla="*/ 1382039 h 1382139"/>
                <a:gd name="connsiteX15" fmla="*/ 371535 w 873618"/>
                <a:gd name="connsiteY15" fmla="*/ 1364566 h 1382139"/>
                <a:gd name="connsiteX16" fmla="*/ 284172 w 873618"/>
                <a:gd name="connsiteY16" fmla="*/ 1347094 h 1382139"/>
                <a:gd name="connsiteX17" fmla="*/ 255051 w 873618"/>
                <a:gd name="connsiteY17" fmla="*/ 1341270 h 1382139"/>
                <a:gd name="connsiteX18" fmla="*/ 380271 w 873618"/>
                <a:gd name="connsiteY18" fmla="*/ 1338358 h 1382139"/>
                <a:gd name="connsiteX19" fmla="*/ 505492 w 873618"/>
                <a:gd name="connsiteY19" fmla="*/ 1268467 h 1382139"/>
                <a:gd name="connsiteX20" fmla="*/ 511316 w 873618"/>
                <a:gd name="connsiteY20" fmla="*/ 1125774 h 1382139"/>
                <a:gd name="connsiteX21" fmla="*/ 377359 w 873618"/>
                <a:gd name="connsiteY21" fmla="*/ 933575 h 1382139"/>
                <a:gd name="connsiteX22" fmla="*/ 185161 w 873618"/>
                <a:gd name="connsiteY22" fmla="*/ 754086 h 1382139"/>
                <a:gd name="connsiteX23" fmla="*/ 62852 w 873618"/>
                <a:gd name="connsiteY23" fmla="*/ 589947 h 1382139"/>
                <a:gd name="connsiteX24" fmla="*/ 1698 w 873618"/>
                <a:gd name="connsiteY24" fmla="*/ 441430 h 1382139"/>
                <a:gd name="connsiteX25" fmla="*/ 24995 w 873618"/>
                <a:gd name="connsiteY25" fmla="*/ 284177 h 1382139"/>
                <a:gd name="connsiteX26" fmla="*/ 107064 w 873618"/>
                <a:gd name="connsiteY26" fmla="*/ 165584 h 1382139"/>
                <a:gd name="connsiteX27" fmla="*/ 199979 w 873618"/>
                <a:gd name="connsiteY27" fmla="*/ 88020 h 1382139"/>
                <a:gd name="connsiteX28" fmla="*/ 334208 w 873618"/>
                <a:gd name="connsiteY28" fmla="*/ 21299 h 1382139"/>
                <a:gd name="connsiteX29" fmla="*/ 432913 w 873618"/>
                <a:gd name="connsiteY29" fmla="*/ 1798 h 1382139"/>
                <a:gd name="connsiteX0" fmla="*/ 432913 w 873618"/>
                <a:gd name="connsiteY0" fmla="*/ 1798 h 1382139"/>
                <a:gd name="connsiteX1" fmla="*/ 401865 w 873618"/>
                <a:gd name="connsiteY1" fmla="*/ 59496 h 1382139"/>
                <a:gd name="connsiteX2" fmla="*/ 375848 w 873618"/>
                <a:gd name="connsiteY2" fmla="*/ 128833 h 1382139"/>
                <a:gd name="connsiteX3" fmla="*/ 359332 w 873618"/>
                <a:gd name="connsiteY3" fmla="*/ 234601 h 1382139"/>
                <a:gd name="connsiteX4" fmla="*/ 371882 w 873618"/>
                <a:gd name="connsiteY4" fmla="*/ 335577 h 1382139"/>
                <a:gd name="connsiteX5" fmla="*/ 403567 w 873618"/>
                <a:gd name="connsiteY5" fmla="*/ 408579 h 1382139"/>
                <a:gd name="connsiteX6" fmla="*/ 476970 w 873618"/>
                <a:gd name="connsiteY6" fmla="*/ 480520 h 1382139"/>
                <a:gd name="connsiteX7" fmla="*/ 594160 w 873618"/>
                <a:gd name="connsiteY7" fmla="*/ 560568 h 1382139"/>
                <a:gd name="connsiteX8" fmla="*/ 729709 w 873618"/>
                <a:gd name="connsiteY8" fmla="*/ 703793 h 1382139"/>
                <a:gd name="connsiteX9" fmla="*/ 825551 w 873618"/>
                <a:gd name="connsiteY9" fmla="*/ 858391 h 1382139"/>
                <a:gd name="connsiteX10" fmla="*/ 872948 w 873618"/>
                <a:gd name="connsiteY10" fmla="*/ 1031798 h 1382139"/>
                <a:gd name="connsiteX11" fmla="*/ 850195 w 873618"/>
                <a:gd name="connsiteY11" fmla="*/ 1159558 h 1382139"/>
                <a:gd name="connsiteX12" fmla="*/ 793790 w 873618"/>
                <a:gd name="connsiteY12" fmla="*/ 1268467 h 1382139"/>
                <a:gd name="connsiteX13" fmla="*/ 671467 w 873618"/>
                <a:gd name="connsiteY13" fmla="*/ 1356360 h 1382139"/>
                <a:gd name="connsiteX14" fmla="*/ 525877 w 873618"/>
                <a:gd name="connsiteY14" fmla="*/ 1382039 h 1382139"/>
                <a:gd name="connsiteX15" fmla="*/ 371535 w 873618"/>
                <a:gd name="connsiteY15" fmla="*/ 1364566 h 1382139"/>
                <a:gd name="connsiteX16" fmla="*/ 284172 w 873618"/>
                <a:gd name="connsiteY16" fmla="*/ 1347094 h 1382139"/>
                <a:gd name="connsiteX17" fmla="*/ 255051 w 873618"/>
                <a:gd name="connsiteY17" fmla="*/ 1341270 h 1382139"/>
                <a:gd name="connsiteX18" fmla="*/ 380271 w 873618"/>
                <a:gd name="connsiteY18" fmla="*/ 1338358 h 1382139"/>
                <a:gd name="connsiteX19" fmla="*/ 505492 w 873618"/>
                <a:gd name="connsiteY19" fmla="*/ 1268467 h 1382139"/>
                <a:gd name="connsiteX20" fmla="*/ 511316 w 873618"/>
                <a:gd name="connsiteY20" fmla="*/ 1125774 h 1382139"/>
                <a:gd name="connsiteX21" fmla="*/ 377359 w 873618"/>
                <a:gd name="connsiteY21" fmla="*/ 933575 h 1382139"/>
                <a:gd name="connsiteX22" fmla="*/ 185161 w 873618"/>
                <a:gd name="connsiteY22" fmla="*/ 754086 h 1382139"/>
                <a:gd name="connsiteX23" fmla="*/ 62852 w 873618"/>
                <a:gd name="connsiteY23" fmla="*/ 589947 h 1382139"/>
                <a:gd name="connsiteX24" fmla="*/ 1698 w 873618"/>
                <a:gd name="connsiteY24" fmla="*/ 441430 h 1382139"/>
                <a:gd name="connsiteX25" fmla="*/ 24995 w 873618"/>
                <a:gd name="connsiteY25" fmla="*/ 284177 h 1382139"/>
                <a:gd name="connsiteX26" fmla="*/ 107064 w 873618"/>
                <a:gd name="connsiteY26" fmla="*/ 165584 h 1382139"/>
                <a:gd name="connsiteX27" fmla="*/ 199979 w 873618"/>
                <a:gd name="connsiteY27" fmla="*/ 88020 h 1382139"/>
                <a:gd name="connsiteX28" fmla="*/ 334208 w 873618"/>
                <a:gd name="connsiteY28" fmla="*/ 21299 h 1382139"/>
                <a:gd name="connsiteX29" fmla="*/ 432913 w 873618"/>
                <a:gd name="connsiteY29" fmla="*/ 1798 h 1382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873618" h="1382139">
                  <a:moveTo>
                    <a:pt x="432913" y="1798"/>
                  </a:moveTo>
                  <a:cubicBezTo>
                    <a:pt x="444189" y="8164"/>
                    <a:pt x="411584" y="38532"/>
                    <a:pt x="401865" y="59496"/>
                  </a:cubicBezTo>
                  <a:cubicBezTo>
                    <a:pt x="392146" y="80460"/>
                    <a:pt x="382937" y="99649"/>
                    <a:pt x="375848" y="128833"/>
                  </a:cubicBezTo>
                  <a:cubicBezTo>
                    <a:pt x="368759" y="158017"/>
                    <a:pt x="359993" y="200144"/>
                    <a:pt x="359332" y="234601"/>
                  </a:cubicBezTo>
                  <a:cubicBezTo>
                    <a:pt x="358671" y="269058"/>
                    <a:pt x="363677" y="308663"/>
                    <a:pt x="371882" y="335577"/>
                  </a:cubicBezTo>
                  <a:cubicBezTo>
                    <a:pt x="380087" y="362491"/>
                    <a:pt x="386052" y="384422"/>
                    <a:pt x="403567" y="408579"/>
                  </a:cubicBezTo>
                  <a:cubicBezTo>
                    <a:pt x="421082" y="432736"/>
                    <a:pt x="445205" y="455189"/>
                    <a:pt x="476970" y="480520"/>
                  </a:cubicBezTo>
                  <a:cubicBezTo>
                    <a:pt x="508735" y="505851"/>
                    <a:pt x="552037" y="523356"/>
                    <a:pt x="594160" y="560568"/>
                  </a:cubicBezTo>
                  <a:cubicBezTo>
                    <a:pt x="636283" y="597780"/>
                    <a:pt x="691144" y="654156"/>
                    <a:pt x="729709" y="703793"/>
                  </a:cubicBezTo>
                  <a:cubicBezTo>
                    <a:pt x="768274" y="753430"/>
                    <a:pt x="801678" y="803724"/>
                    <a:pt x="825551" y="858391"/>
                  </a:cubicBezTo>
                  <a:cubicBezTo>
                    <a:pt x="849424" y="913058"/>
                    <a:pt x="868841" y="981604"/>
                    <a:pt x="872948" y="1031798"/>
                  </a:cubicBezTo>
                  <a:cubicBezTo>
                    <a:pt x="877055" y="1081992"/>
                    <a:pt x="861404" y="1116939"/>
                    <a:pt x="850195" y="1159558"/>
                  </a:cubicBezTo>
                  <a:cubicBezTo>
                    <a:pt x="836605" y="1197415"/>
                    <a:pt x="823578" y="1235667"/>
                    <a:pt x="793790" y="1268467"/>
                  </a:cubicBezTo>
                  <a:cubicBezTo>
                    <a:pt x="764002" y="1301267"/>
                    <a:pt x="716119" y="1337431"/>
                    <a:pt x="671467" y="1356360"/>
                  </a:cubicBezTo>
                  <a:cubicBezTo>
                    <a:pt x="626815" y="1375289"/>
                    <a:pt x="575866" y="1380671"/>
                    <a:pt x="525877" y="1382039"/>
                  </a:cubicBezTo>
                  <a:cubicBezTo>
                    <a:pt x="475888" y="1383407"/>
                    <a:pt x="411819" y="1370390"/>
                    <a:pt x="371535" y="1364566"/>
                  </a:cubicBezTo>
                  <a:cubicBezTo>
                    <a:pt x="331251" y="1358742"/>
                    <a:pt x="284172" y="1347094"/>
                    <a:pt x="284172" y="1347094"/>
                  </a:cubicBezTo>
                  <a:cubicBezTo>
                    <a:pt x="264758" y="1343211"/>
                    <a:pt x="239035" y="1342726"/>
                    <a:pt x="255051" y="1341270"/>
                  </a:cubicBezTo>
                  <a:cubicBezTo>
                    <a:pt x="271067" y="1339814"/>
                    <a:pt x="338531" y="1350492"/>
                    <a:pt x="380271" y="1338358"/>
                  </a:cubicBezTo>
                  <a:cubicBezTo>
                    <a:pt x="422011" y="1326224"/>
                    <a:pt x="483651" y="1303898"/>
                    <a:pt x="505492" y="1268467"/>
                  </a:cubicBezTo>
                  <a:cubicBezTo>
                    <a:pt x="527333" y="1233036"/>
                    <a:pt x="532672" y="1181589"/>
                    <a:pt x="511316" y="1125774"/>
                  </a:cubicBezTo>
                  <a:cubicBezTo>
                    <a:pt x="489961" y="1069959"/>
                    <a:pt x="431718" y="995523"/>
                    <a:pt x="377359" y="933575"/>
                  </a:cubicBezTo>
                  <a:cubicBezTo>
                    <a:pt x="323000" y="871627"/>
                    <a:pt x="237579" y="811357"/>
                    <a:pt x="185161" y="754086"/>
                  </a:cubicBezTo>
                  <a:cubicBezTo>
                    <a:pt x="132743" y="696815"/>
                    <a:pt x="93429" y="642056"/>
                    <a:pt x="62852" y="589947"/>
                  </a:cubicBezTo>
                  <a:cubicBezTo>
                    <a:pt x="32275" y="537838"/>
                    <a:pt x="8007" y="492392"/>
                    <a:pt x="1698" y="441430"/>
                  </a:cubicBezTo>
                  <a:cubicBezTo>
                    <a:pt x="-4611" y="390468"/>
                    <a:pt x="7434" y="330151"/>
                    <a:pt x="24995" y="284177"/>
                  </a:cubicBezTo>
                  <a:cubicBezTo>
                    <a:pt x="42556" y="238203"/>
                    <a:pt x="77900" y="198277"/>
                    <a:pt x="107064" y="165584"/>
                  </a:cubicBezTo>
                  <a:cubicBezTo>
                    <a:pt x="136228" y="132891"/>
                    <a:pt x="162122" y="113258"/>
                    <a:pt x="199979" y="88020"/>
                  </a:cubicBezTo>
                  <a:cubicBezTo>
                    <a:pt x="237836" y="62782"/>
                    <a:pt x="295386" y="35669"/>
                    <a:pt x="334208" y="21299"/>
                  </a:cubicBezTo>
                  <a:cubicBezTo>
                    <a:pt x="373030" y="6929"/>
                    <a:pt x="421637" y="-4568"/>
                    <a:pt x="432913" y="179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5725"/>
                </a:gs>
                <a:gs pos="56000">
                  <a:srgbClr val="F89D35"/>
                </a:gs>
                <a:gs pos="100000">
                  <a:srgbClr val="F9BB6F"/>
                </a:gs>
              </a:gsLst>
              <a:lin ang="1620000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C429CCC0-1AB2-4971-A31C-9DD6E6B1CD98}"/>
                </a:ext>
              </a:extLst>
            </p:cNvPr>
            <p:cNvSpPr/>
            <p:nvPr/>
          </p:nvSpPr>
          <p:spPr>
            <a:xfrm rot="2268844" flipH="1">
              <a:off x="2386886" y="956825"/>
              <a:ext cx="394883" cy="354295"/>
            </a:xfrm>
            <a:custGeom>
              <a:avLst/>
              <a:gdLst>
                <a:gd name="connsiteX0" fmla="*/ 6130 w 853353"/>
                <a:gd name="connsiteY0" fmla="*/ 157701 h 815364"/>
                <a:gd name="connsiteX1" fmla="*/ 21524 w 853353"/>
                <a:gd name="connsiteY1" fmla="*/ 336271 h 815364"/>
                <a:gd name="connsiteX2" fmla="*/ 73863 w 853353"/>
                <a:gd name="connsiteY2" fmla="*/ 582574 h 815364"/>
                <a:gd name="connsiteX3" fmla="*/ 175463 w 853353"/>
                <a:gd name="connsiteY3" fmla="*/ 804247 h 815364"/>
                <a:gd name="connsiteX4" fmla="*/ 501815 w 853353"/>
                <a:gd name="connsiteY4" fmla="*/ 767301 h 815364"/>
                <a:gd name="connsiteX5" fmla="*/ 680384 w 853353"/>
                <a:gd name="connsiteY5" fmla="*/ 637992 h 815364"/>
                <a:gd name="connsiteX6" fmla="*/ 803536 w 853353"/>
                <a:gd name="connsiteY6" fmla="*/ 444028 h 815364"/>
                <a:gd name="connsiteX7" fmla="*/ 840481 w 853353"/>
                <a:gd name="connsiteY7" fmla="*/ 256222 h 815364"/>
                <a:gd name="connsiteX8" fmla="*/ 852796 w 853353"/>
                <a:gd name="connsiteY8" fmla="*/ 145386 h 815364"/>
                <a:gd name="connsiteX9" fmla="*/ 825087 w 853353"/>
                <a:gd name="connsiteY9" fmla="*/ 129992 h 815364"/>
                <a:gd name="connsiteX10" fmla="*/ 732724 w 853353"/>
                <a:gd name="connsiteY10" fmla="*/ 77653 h 815364"/>
                <a:gd name="connsiteX11" fmla="*/ 757354 w 853353"/>
                <a:gd name="connsiteY11" fmla="*/ 157701 h 815364"/>
                <a:gd name="connsiteX12" fmla="*/ 708093 w 853353"/>
                <a:gd name="connsiteY12" fmla="*/ 299325 h 815364"/>
                <a:gd name="connsiteX13" fmla="*/ 566469 w 853353"/>
                <a:gd name="connsiteY13" fmla="*/ 354744 h 815364"/>
                <a:gd name="connsiteX14" fmla="*/ 437160 w 853353"/>
                <a:gd name="connsiteY14" fmla="*/ 287010 h 815364"/>
                <a:gd name="connsiteX15" fmla="*/ 394057 w 853353"/>
                <a:gd name="connsiteY15" fmla="*/ 133071 h 815364"/>
                <a:gd name="connsiteX16" fmla="*/ 446396 w 853353"/>
                <a:gd name="connsiteY16" fmla="*/ 49944 h 815364"/>
                <a:gd name="connsiteX17" fmla="*/ 492578 w 853353"/>
                <a:gd name="connsiteY17" fmla="*/ 6841 h 815364"/>
                <a:gd name="connsiteX18" fmla="*/ 366348 w 853353"/>
                <a:gd name="connsiteY18" fmla="*/ 683 h 815364"/>
                <a:gd name="connsiteX19" fmla="*/ 277063 w 853353"/>
                <a:gd name="connsiteY19" fmla="*/ 12998 h 815364"/>
                <a:gd name="connsiteX20" fmla="*/ 153911 w 853353"/>
                <a:gd name="connsiteY20" fmla="*/ 34550 h 815364"/>
                <a:gd name="connsiteX21" fmla="*/ 21524 w 853353"/>
                <a:gd name="connsiteY21" fmla="*/ 83810 h 815364"/>
                <a:gd name="connsiteX22" fmla="*/ 113887 w 853353"/>
                <a:gd name="connsiteY22" fmla="*/ 133071 h 815364"/>
                <a:gd name="connsiteX23" fmla="*/ 193936 w 853353"/>
                <a:gd name="connsiteY23" fmla="*/ 200804 h 815364"/>
                <a:gd name="connsiteX24" fmla="*/ 249354 w 853353"/>
                <a:gd name="connsiteY24" fmla="*/ 290089 h 815364"/>
                <a:gd name="connsiteX25" fmla="*/ 264748 w 853353"/>
                <a:gd name="connsiteY25" fmla="*/ 323956 h 815364"/>
                <a:gd name="connsiteX26" fmla="*/ 181621 w 853353"/>
                <a:gd name="connsiteY26" fmla="*/ 265459 h 815364"/>
                <a:gd name="connsiteX27" fmla="*/ 120045 w 853353"/>
                <a:gd name="connsiteY27" fmla="*/ 206962 h 815364"/>
                <a:gd name="connsiteX28" fmla="*/ 6130 w 853353"/>
                <a:gd name="connsiteY28" fmla="*/ 157701 h 815364"/>
                <a:gd name="connsiteX0" fmla="*/ 55 w 847278"/>
                <a:gd name="connsiteY0" fmla="*/ 157701 h 815364"/>
                <a:gd name="connsiteX1" fmla="*/ 15449 w 847278"/>
                <a:gd name="connsiteY1" fmla="*/ 336271 h 815364"/>
                <a:gd name="connsiteX2" fmla="*/ 67788 w 847278"/>
                <a:gd name="connsiteY2" fmla="*/ 582574 h 815364"/>
                <a:gd name="connsiteX3" fmla="*/ 169388 w 847278"/>
                <a:gd name="connsiteY3" fmla="*/ 804247 h 815364"/>
                <a:gd name="connsiteX4" fmla="*/ 495740 w 847278"/>
                <a:gd name="connsiteY4" fmla="*/ 767301 h 815364"/>
                <a:gd name="connsiteX5" fmla="*/ 674309 w 847278"/>
                <a:gd name="connsiteY5" fmla="*/ 637992 h 815364"/>
                <a:gd name="connsiteX6" fmla="*/ 797461 w 847278"/>
                <a:gd name="connsiteY6" fmla="*/ 444028 h 815364"/>
                <a:gd name="connsiteX7" fmla="*/ 834406 w 847278"/>
                <a:gd name="connsiteY7" fmla="*/ 256222 h 815364"/>
                <a:gd name="connsiteX8" fmla="*/ 846721 w 847278"/>
                <a:gd name="connsiteY8" fmla="*/ 145386 h 815364"/>
                <a:gd name="connsiteX9" fmla="*/ 819012 w 847278"/>
                <a:gd name="connsiteY9" fmla="*/ 129992 h 815364"/>
                <a:gd name="connsiteX10" fmla="*/ 726649 w 847278"/>
                <a:gd name="connsiteY10" fmla="*/ 77653 h 815364"/>
                <a:gd name="connsiteX11" fmla="*/ 751279 w 847278"/>
                <a:gd name="connsiteY11" fmla="*/ 157701 h 815364"/>
                <a:gd name="connsiteX12" fmla="*/ 702018 w 847278"/>
                <a:gd name="connsiteY12" fmla="*/ 299325 h 815364"/>
                <a:gd name="connsiteX13" fmla="*/ 560394 w 847278"/>
                <a:gd name="connsiteY13" fmla="*/ 354744 h 815364"/>
                <a:gd name="connsiteX14" fmla="*/ 431085 w 847278"/>
                <a:gd name="connsiteY14" fmla="*/ 287010 h 815364"/>
                <a:gd name="connsiteX15" fmla="*/ 387982 w 847278"/>
                <a:gd name="connsiteY15" fmla="*/ 133071 h 815364"/>
                <a:gd name="connsiteX16" fmla="*/ 440321 w 847278"/>
                <a:gd name="connsiteY16" fmla="*/ 49944 h 815364"/>
                <a:gd name="connsiteX17" fmla="*/ 486503 w 847278"/>
                <a:gd name="connsiteY17" fmla="*/ 6841 h 815364"/>
                <a:gd name="connsiteX18" fmla="*/ 360273 w 847278"/>
                <a:gd name="connsiteY18" fmla="*/ 683 h 815364"/>
                <a:gd name="connsiteX19" fmla="*/ 270988 w 847278"/>
                <a:gd name="connsiteY19" fmla="*/ 12998 h 815364"/>
                <a:gd name="connsiteX20" fmla="*/ 147836 w 847278"/>
                <a:gd name="connsiteY20" fmla="*/ 34550 h 815364"/>
                <a:gd name="connsiteX21" fmla="*/ 15449 w 847278"/>
                <a:gd name="connsiteY21" fmla="*/ 83810 h 815364"/>
                <a:gd name="connsiteX22" fmla="*/ 107812 w 847278"/>
                <a:gd name="connsiteY22" fmla="*/ 133071 h 815364"/>
                <a:gd name="connsiteX23" fmla="*/ 187861 w 847278"/>
                <a:gd name="connsiteY23" fmla="*/ 200804 h 815364"/>
                <a:gd name="connsiteX24" fmla="*/ 243279 w 847278"/>
                <a:gd name="connsiteY24" fmla="*/ 290089 h 815364"/>
                <a:gd name="connsiteX25" fmla="*/ 258673 w 847278"/>
                <a:gd name="connsiteY25" fmla="*/ 323956 h 815364"/>
                <a:gd name="connsiteX26" fmla="*/ 175546 w 847278"/>
                <a:gd name="connsiteY26" fmla="*/ 265459 h 815364"/>
                <a:gd name="connsiteX27" fmla="*/ 113970 w 847278"/>
                <a:gd name="connsiteY27" fmla="*/ 206962 h 815364"/>
                <a:gd name="connsiteX28" fmla="*/ 55 w 847278"/>
                <a:gd name="connsiteY28" fmla="*/ 157701 h 815364"/>
                <a:gd name="connsiteX0" fmla="*/ 1613 w 848836"/>
                <a:gd name="connsiteY0" fmla="*/ 157701 h 815364"/>
                <a:gd name="connsiteX1" fmla="*/ 17007 w 848836"/>
                <a:gd name="connsiteY1" fmla="*/ 336271 h 815364"/>
                <a:gd name="connsiteX2" fmla="*/ 69346 w 848836"/>
                <a:gd name="connsiteY2" fmla="*/ 582574 h 815364"/>
                <a:gd name="connsiteX3" fmla="*/ 170946 w 848836"/>
                <a:gd name="connsiteY3" fmla="*/ 804247 h 815364"/>
                <a:gd name="connsiteX4" fmla="*/ 497298 w 848836"/>
                <a:gd name="connsiteY4" fmla="*/ 767301 h 815364"/>
                <a:gd name="connsiteX5" fmla="*/ 675867 w 848836"/>
                <a:gd name="connsiteY5" fmla="*/ 637992 h 815364"/>
                <a:gd name="connsiteX6" fmla="*/ 799019 w 848836"/>
                <a:gd name="connsiteY6" fmla="*/ 444028 h 815364"/>
                <a:gd name="connsiteX7" fmla="*/ 835964 w 848836"/>
                <a:gd name="connsiteY7" fmla="*/ 256222 h 815364"/>
                <a:gd name="connsiteX8" fmla="*/ 848279 w 848836"/>
                <a:gd name="connsiteY8" fmla="*/ 145386 h 815364"/>
                <a:gd name="connsiteX9" fmla="*/ 820570 w 848836"/>
                <a:gd name="connsiteY9" fmla="*/ 129992 h 815364"/>
                <a:gd name="connsiteX10" fmla="*/ 728207 w 848836"/>
                <a:gd name="connsiteY10" fmla="*/ 77653 h 815364"/>
                <a:gd name="connsiteX11" fmla="*/ 752837 w 848836"/>
                <a:gd name="connsiteY11" fmla="*/ 157701 h 815364"/>
                <a:gd name="connsiteX12" fmla="*/ 703576 w 848836"/>
                <a:gd name="connsiteY12" fmla="*/ 299325 h 815364"/>
                <a:gd name="connsiteX13" fmla="*/ 561952 w 848836"/>
                <a:gd name="connsiteY13" fmla="*/ 354744 h 815364"/>
                <a:gd name="connsiteX14" fmla="*/ 432643 w 848836"/>
                <a:gd name="connsiteY14" fmla="*/ 287010 h 815364"/>
                <a:gd name="connsiteX15" fmla="*/ 389540 w 848836"/>
                <a:gd name="connsiteY15" fmla="*/ 133071 h 815364"/>
                <a:gd name="connsiteX16" fmla="*/ 441879 w 848836"/>
                <a:gd name="connsiteY16" fmla="*/ 49944 h 815364"/>
                <a:gd name="connsiteX17" fmla="*/ 488061 w 848836"/>
                <a:gd name="connsiteY17" fmla="*/ 6841 h 815364"/>
                <a:gd name="connsiteX18" fmla="*/ 361831 w 848836"/>
                <a:gd name="connsiteY18" fmla="*/ 683 h 815364"/>
                <a:gd name="connsiteX19" fmla="*/ 272546 w 848836"/>
                <a:gd name="connsiteY19" fmla="*/ 12998 h 815364"/>
                <a:gd name="connsiteX20" fmla="*/ 149394 w 848836"/>
                <a:gd name="connsiteY20" fmla="*/ 34550 h 815364"/>
                <a:gd name="connsiteX21" fmla="*/ 17007 w 848836"/>
                <a:gd name="connsiteY21" fmla="*/ 83810 h 815364"/>
                <a:gd name="connsiteX22" fmla="*/ 109370 w 848836"/>
                <a:gd name="connsiteY22" fmla="*/ 133071 h 815364"/>
                <a:gd name="connsiteX23" fmla="*/ 189419 w 848836"/>
                <a:gd name="connsiteY23" fmla="*/ 200804 h 815364"/>
                <a:gd name="connsiteX24" fmla="*/ 244837 w 848836"/>
                <a:gd name="connsiteY24" fmla="*/ 290089 h 815364"/>
                <a:gd name="connsiteX25" fmla="*/ 260231 w 848836"/>
                <a:gd name="connsiteY25" fmla="*/ 323956 h 815364"/>
                <a:gd name="connsiteX26" fmla="*/ 177104 w 848836"/>
                <a:gd name="connsiteY26" fmla="*/ 265459 h 815364"/>
                <a:gd name="connsiteX27" fmla="*/ 115528 w 848836"/>
                <a:gd name="connsiteY27" fmla="*/ 206962 h 815364"/>
                <a:gd name="connsiteX28" fmla="*/ 50295 w 848836"/>
                <a:gd name="connsiteY28" fmla="*/ 172374 h 815364"/>
                <a:gd name="connsiteX29" fmla="*/ 1613 w 848836"/>
                <a:gd name="connsiteY29" fmla="*/ 157701 h 815364"/>
                <a:gd name="connsiteX0" fmla="*/ 1613 w 848836"/>
                <a:gd name="connsiteY0" fmla="*/ 157701 h 815364"/>
                <a:gd name="connsiteX1" fmla="*/ 17007 w 848836"/>
                <a:gd name="connsiteY1" fmla="*/ 336271 h 815364"/>
                <a:gd name="connsiteX2" fmla="*/ 69346 w 848836"/>
                <a:gd name="connsiteY2" fmla="*/ 582574 h 815364"/>
                <a:gd name="connsiteX3" fmla="*/ 170946 w 848836"/>
                <a:gd name="connsiteY3" fmla="*/ 804247 h 815364"/>
                <a:gd name="connsiteX4" fmla="*/ 497298 w 848836"/>
                <a:gd name="connsiteY4" fmla="*/ 767301 h 815364"/>
                <a:gd name="connsiteX5" fmla="*/ 675867 w 848836"/>
                <a:gd name="connsiteY5" fmla="*/ 637992 h 815364"/>
                <a:gd name="connsiteX6" fmla="*/ 799019 w 848836"/>
                <a:gd name="connsiteY6" fmla="*/ 444028 h 815364"/>
                <a:gd name="connsiteX7" fmla="*/ 835964 w 848836"/>
                <a:gd name="connsiteY7" fmla="*/ 256222 h 815364"/>
                <a:gd name="connsiteX8" fmla="*/ 848279 w 848836"/>
                <a:gd name="connsiteY8" fmla="*/ 145386 h 815364"/>
                <a:gd name="connsiteX9" fmla="*/ 820570 w 848836"/>
                <a:gd name="connsiteY9" fmla="*/ 129992 h 815364"/>
                <a:gd name="connsiteX10" fmla="*/ 728207 w 848836"/>
                <a:gd name="connsiteY10" fmla="*/ 77653 h 815364"/>
                <a:gd name="connsiteX11" fmla="*/ 752837 w 848836"/>
                <a:gd name="connsiteY11" fmla="*/ 157701 h 815364"/>
                <a:gd name="connsiteX12" fmla="*/ 703576 w 848836"/>
                <a:gd name="connsiteY12" fmla="*/ 299325 h 815364"/>
                <a:gd name="connsiteX13" fmla="*/ 561952 w 848836"/>
                <a:gd name="connsiteY13" fmla="*/ 354744 h 815364"/>
                <a:gd name="connsiteX14" fmla="*/ 432643 w 848836"/>
                <a:gd name="connsiteY14" fmla="*/ 287010 h 815364"/>
                <a:gd name="connsiteX15" fmla="*/ 389540 w 848836"/>
                <a:gd name="connsiteY15" fmla="*/ 133071 h 815364"/>
                <a:gd name="connsiteX16" fmla="*/ 441879 w 848836"/>
                <a:gd name="connsiteY16" fmla="*/ 49944 h 815364"/>
                <a:gd name="connsiteX17" fmla="*/ 488061 w 848836"/>
                <a:gd name="connsiteY17" fmla="*/ 6841 h 815364"/>
                <a:gd name="connsiteX18" fmla="*/ 361831 w 848836"/>
                <a:gd name="connsiteY18" fmla="*/ 683 h 815364"/>
                <a:gd name="connsiteX19" fmla="*/ 272546 w 848836"/>
                <a:gd name="connsiteY19" fmla="*/ 12998 h 815364"/>
                <a:gd name="connsiteX20" fmla="*/ 149394 w 848836"/>
                <a:gd name="connsiteY20" fmla="*/ 34550 h 815364"/>
                <a:gd name="connsiteX21" fmla="*/ 17007 w 848836"/>
                <a:gd name="connsiteY21" fmla="*/ 83810 h 815364"/>
                <a:gd name="connsiteX22" fmla="*/ 109370 w 848836"/>
                <a:gd name="connsiteY22" fmla="*/ 133071 h 815364"/>
                <a:gd name="connsiteX23" fmla="*/ 189419 w 848836"/>
                <a:gd name="connsiteY23" fmla="*/ 200804 h 815364"/>
                <a:gd name="connsiteX24" fmla="*/ 244837 w 848836"/>
                <a:gd name="connsiteY24" fmla="*/ 290089 h 815364"/>
                <a:gd name="connsiteX25" fmla="*/ 260231 w 848836"/>
                <a:gd name="connsiteY25" fmla="*/ 323956 h 815364"/>
                <a:gd name="connsiteX26" fmla="*/ 177104 w 848836"/>
                <a:gd name="connsiteY26" fmla="*/ 265459 h 815364"/>
                <a:gd name="connsiteX27" fmla="*/ 113146 w 848836"/>
                <a:gd name="connsiteY27" fmla="*/ 216487 h 815364"/>
                <a:gd name="connsiteX28" fmla="*/ 50295 w 848836"/>
                <a:gd name="connsiteY28" fmla="*/ 172374 h 815364"/>
                <a:gd name="connsiteX29" fmla="*/ 1613 w 848836"/>
                <a:gd name="connsiteY29" fmla="*/ 157701 h 815364"/>
                <a:gd name="connsiteX0" fmla="*/ 1613 w 848836"/>
                <a:gd name="connsiteY0" fmla="*/ 157701 h 805384"/>
                <a:gd name="connsiteX1" fmla="*/ 17007 w 848836"/>
                <a:gd name="connsiteY1" fmla="*/ 336271 h 805384"/>
                <a:gd name="connsiteX2" fmla="*/ 69346 w 848836"/>
                <a:gd name="connsiteY2" fmla="*/ 582574 h 805384"/>
                <a:gd name="connsiteX3" fmla="*/ 112208 w 848836"/>
                <a:gd name="connsiteY3" fmla="*/ 734349 h 805384"/>
                <a:gd name="connsiteX4" fmla="*/ 170946 w 848836"/>
                <a:gd name="connsiteY4" fmla="*/ 804247 h 805384"/>
                <a:gd name="connsiteX5" fmla="*/ 497298 w 848836"/>
                <a:gd name="connsiteY5" fmla="*/ 767301 h 805384"/>
                <a:gd name="connsiteX6" fmla="*/ 675867 w 848836"/>
                <a:gd name="connsiteY6" fmla="*/ 637992 h 805384"/>
                <a:gd name="connsiteX7" fmla="*/ 799019 w 848836"/>
                <a:gd name="connsiteY7" fmla="*/ 444028 h 805384"/>
                <a:gd name="connsiteX8" fmla="*/ 835964 w 848836"/>
                <a:gd name="connsiteY8" fmla="*/ 256222 h 805384"/>
                <a:gd name="connsiteX9" fmla="*/ 848279 w 848836"/>
                <a:gd name="connsiteY9" fmla="*/ 145386 h 805384"/>
                <a:gd name="connsiteX10" fmla="*/ 820570 w 848836"/>
                <a:gd name="connsiteY10" fmla="*/ 129992 h 805384"/>
                <a:gd name="connsiteX11" fmla="*/ 728207 w 848836"/>
                <a:gd name="connsiteY11" fmla="*/ 77653 h 805384"/>
                <a:gd name="connsiteX12" fmla="*/ 752837 w 848836"/>
                <a:gd name="connsiteY12" fmla="*/ 157701 h 805384"/>
                <a:gd name="connsiteX13" fmla="*/ 703576 w 848836"/>
                <a:gd name="connsiteY13" fmla="*/ 299325 h 805384"/>
                <a:gd name="connsiteX14" fmla="*/ 561952 w 848836"/>
                <a:gd name="connsiteY14" fmla="*/ 354744 h 805384"/>
                <a:gd name="connsiteX15" fmla="*/ 432643 w 848836"/>
                <a:gd name="connsiteY15" fmla="*/ 287010 h 805384"/>
                <a:gd name="connsiteX16" fmla="*/ 389540 w 848836"/>
                <a:gd name="connsiteY16" fmla="*/ 133071 h 805384"/>
                <a:gd name="connsiteX17" fmla="*/ 441879 w 848836"/>
                <a:gd name="connsiteY17" fmla="*/ 49944 h 805384"/>
                <a:gd name="connsiteX18" fmla="*/ 488061 w 848836"/>
                <a:gd name="connsiteY18" fmla="*/ 6841 h 805384"/>
                <a:gd name="connsiteX19" fmla="*/ 361831 w 848836"/>
                <a:gd name="connsiteY19" fmla="*/ 683 h 805384"/>
                <a:gd name="connsiteX20" fmla="*/ 272546 w 848836"/>
                <a:gd name="connsiteY20" fmla="*/ 12998 h 805384"/>
                <a:gd name="connsiteX21" fmla="*/ 149394 w 848836"/>
                <a:gd name="connsiteY21" fmla="*/ 34550 h 805384"/>
                <a:gd name="connsiteX22" fmla="*/ 17007 w 848836"/>
                <a:gd name="connsiteY22" fmla="*/ 83810 h 805384"/>
                <a:gd name="connsiteX23" fmla="*/ 109370 w 848836"/>
                <a:gd name="connsiteY23" fmla="*/ 133071 h 805384"/>
                <a:gd name="connsiteX24" fmla="*/ 189419 w 848836"/>
                <a:gd name="connsiteY24" fmla="*/ 200804 h 805384"/>
                <a:gd name="connsiteX25" fmla="*/ 244837 w 848836"/>
                <a:gd name="connsiteY25" fmla="*/ 290089 h 805384"/>
                <a:gd name="connsiteX26" fmla="*/ 260231 w 848836"/>
                <a:gd name="connsiteY26" fmla="*/ 323956 h 805384"/>
                <a:gd name="connsiteX27" fmla="*/ 177104 w 848836"/>
                <a:gd name="connsiteY27" fmla="*/ 265459 h 805384"/>
                <a:gd name="connsiteX28" fmla="*/ 113146 w 848836"/>
                <a:gd name="connsiteY28" fmla="*/ 216487 h 805384"/>
                <a:gd name="connsiteX29" fmla="*/ 50295 w 848836"/>
                <a:gd name="connsiteY29" fmla="*/ 172374 h 805384"/>
                <a:gd name="connsiteX30" fmla="*/ 1613 w 848836"/>
                <a:gd name="connsiteY30" fmla="*/ 157701 h 805384"/>
                <a:gd name="connsiteX0" fmla="*/ 1613 w 848836"/>
                <a:gd name="connsiteY0" fmla="*/ 157701 h 805765"/>
                <a:gd name="connsiteX1" fmla="*/ 17007 w 848836"/>
                <a:gd name="connsiteY1" fmla="*/ 336271 h 805765"/>
                <a:gd name="connsiteX2" fmla="*/ 69346 w 848836"/>
                <a:gd name="connsiteY2" fmla="*/ 582574 h 805765"/>
                <a:gd name="connsiteX3" fmla="*/ 133639 w 848836"/>
                <a:gd name="connsiteY3" fmla="*/ 727205 h 805765"/>
                <a:gd name="connsiteX4" fmla="*/ 170946 w 848836"/>
                <a:gd name="connsiteY4" fmla="*/ 804247 h 805765"/>
                <a:gd name="connsiteX5" fmla="*/ 497298 w 848836"/>
                <a:gd name="connsiteY5" fmla="*/ 767301 h 805765"/>
                <a:gd name="connsiteX6" fmla="*/ 675867 w 848836"/>
                <a:gd name="connsiteY6" fmla="*/ 637992 h 805765"/>
                <a:gd name="connsiteX7" fmla="*/ 799019 w 848836"/>
                <a:gd name="connsiteY7" fmla="*/ 444028 h 805765"/>
                <a:gd name="connsiteX8" fmla="*/ 835964 w 848836"/>
                <a:gd name="connsiteY8" fmla="*/ 256222 h 805765"/>
                <a:gd name="connsiteX9" fmla="*/ 848279 w 848836"/>
                <a:gd name="connsiteY9" fmla="*/ 145386 h 805765"/>
                <a:gd name="connsiteX10" fmla="*/ 820570 w 848836"/>
                <a:gd name="connsiteY10" fmla="*/ 129992 h 805765"/>
                <a:gd name="connsiteX11" fmla="*/ 728207 w 848836"/>
                <a:gd name="connsiteY11" fmla="*/ 77653 h 805765"/>
                <a:gd name="connsiteX12" fmla="*/ 752837 w 848836"/>
                <a:gd name="connsiteY12" fmla="*/ 157701 h 805765"/>
                <a:gd name="connsiteX13" fmla="*/ 703576 w 848836"/>
                <a:gd name="connsiteY13" fmla="*/ 299325 h 805765"/>
                <a:gd name="connsiteX14" fmla="*/ 561952 w 848836"/>
                <a:gd name="connsiteY14" fmla="*/ 354744 h 805765"/>
                <a:gd name="connsiteX15" fmla="*/ 432643 w 848836"/>
                <a:gd name="connsiteY15" fmla="*/ 287010 h 805765"/>
                <a:gd name="connsiteX16" fmla="*/ 389540 w 848836"/>
                <a:gd name="connsiteY16" fmla="*/ 133071 h 805765"/>
                <a:gd name="connsiteX17" fmla="*/ 441879 w 848836"/>
                <a:gd name="connsiteY17" fmla="*/ 49944 h 805765"/>
                <a:gd name="connsiteX18" fmla="*/ 488061 w 848836"/>
                <a:gd name="connsiteY18" fmla="*/ 6841 h 805765"/>
                <a:gd name="connsiteX19" fmla="*/ 361831 w 848836"/>
                <a:gd name="connsiteY19" fmla="*/ 683 h 805765"/>
                <a:gd name="connsiteX20" fmla="*/ 272546 w 848836"/>
                <a:gd name="connsiteY20" fmla="*/ 12998 h 805765"/>
                <a:gd name="connsiteX21" fmla="*/ 149394 w 848836"/>
                <a:gd name="connsiteY21" fmla="*/ 34550 h 805765"/>
                <a:gd name="connsiteX22" fmla="*/ 17007 w 848836"/>
                <a:gd name="connsiteY22" fmla="*/ 83810 h 805765"/>
                <a:gd name="connsiteX23" fmla="*/ 109370 w 848836"/>
                <a:gd name="connsiteY23" fmla="*/ 133071 h 805765"/>
                <a:gd name="connsiteX24" fmla="*/ 189419 w 848836"/>
                <a:gd name="connsiteY24" fmla="*/ 200804 h 805765"/>
                <a:gd name="connsiteX25" fmla="*/ 244837 w 848836"/>
                <a:gd name="connsiteY25" fmla="*/ 290089 h 805765"/>
                <a:gd name="connsiteX26" fmla="*/ 260231 w 848836"/>
                <a:gd name="connsiteY26" fmla="*/ 323956 h 805765"/>
                <a:gd name="connsiteX27" fmla="*/ 177104 w 848836"/>
                <a:gd name="connsiteY27" fmla="*/ 265459 h 805765"/>
                <a:gd name="connsiteX28" fmla="*/ 113146 w 848836"/>
                <a:gd name="connsiteY28" fmla="*/ 216487 h 805765"/>
                <a:gd name="connsiteX29" fmla="*/ 50295 w 848836"/>
                <a:gd name="connsiteY29" fmla="*/ 172374 h 805765"/>
                <a:gd name="connsiteX30" fmla="*/ 1613 w 848836"/>
                <a:gd name="connsiteY30" fmla="*/ 157701 h 805765"/>
                <a:gd name="connsiteX0" fmla="*/ 1613 w 848836"/>
                <a:gd name="connsiteY0" fmla="*/ 157701 h 801304"/>
                <a:gd name="connsiteX1" fmla="*/ 17007 w 848836"/>
                <a:gd name="connsiteY1" fmla="*/ 336271 h 801304"/>
                <a:gd name="connsiteX2" fmla="*/ 69346 w 848836"/>
                <a:gd name="connsiteY2" fmla="*/ 582574 h 801304"/>
                <a:gd name="connsiteX3" fmla="*/ 133639 w 848836"/>
                <a:gd name="connsiteY3" fmla="*/ 727205 h 801304"/>
                <a:gd name="connsiteX4" fmla="*/ 216190 w 848836"/>
                <a:gd name="connsiteY4" fmla="*/ 799485 h 801304"/>
                <a:gd name="connsiteX5" fmla="*/ 497298 w 848836"/>
                <a:gd name="connsiteY5" fmla="*/ 767301 h 801304"/>
                <a:gd name="connsiteX6" fmla="*/ 675867 w 848836"/>
                <a:gd name="connsiteY6" fmla="*/ 637992 h 801304"/>
                <a:gd name="connsiteX7" fmla="*/ 799019 w 848836"/>
                <a:gd name="connsiteY7" fmla="*/ 444028 h 801304"/>
                <a:gd name="connsiteX8" fmla="*/ 835964 w 848836"/>
                <a:gd name="connsiteY8" fmla="*/ 256222 h 801304"/>
                <a:gd name="connsiteX9" fmla="*/ 848279 w 848836"/>
                <a:gd name="connsiteY9" fmla="*/ 145386 h 801304"/>
                <a:gd name="connsiteX10" fmla="*/ 820570 w 848836"/>
                <a:gd name="connsiteY10" fmla="*/ 129992 h 801304"/>
                <a:gd name="connsiteX11" fmla="*/ 728207 w 848836"/>
                <a:gd name="connsiteY11" fmla="*/ 77653 h 801304"/>
                <a:gd name="connsiteX12" fmla="*/ 752837 w 848836"/>
                <a:gd name="connsiteY12" fmla="*/ 157701 h 801304"/>
                <a:gd name="connsiteX13" fmla="*/ 703576 w 848836"/>
                <a:gd name="connsiteY13" fmla="*/ 299325 h 801304"/>
                <a:gd name="connsiteX14" fmla="*/ 561952 w 848836"/>
                <a:gd name="connsiteY14" fmla="*/ 354744 h 801304"/>
                <a:gd name="connsiteX15" fmla="*/ 432643 w 848836"/>
                <a:gd name="connsiteY15" fmla="*/ 287010 h 801304"/>
                <a:gd name="connsiteX16" fmla="*/ 389540 w 848836"/>
                <a:gd name="connsiteY16" fmla="*/ 133071 h 801304"/>
                <a:gd name="connsiteX17" fmla="*/ 441879 w 848836"/>
                <a:gd name="connsiteY17" fmla="*/ 49944 h 801304"/>
                <a:gd name="connsiteX18" fmla="*/ 488061 w 848836"/>
                <a:gd name="connsiteY18" fmla="*/ 6841 h 801304"/>
                <a:gd name="connsiteX19" fmla="*/ 361831 w 848836"/>
                <a:gd name="connsiteY19" fmla="*/ 683 h 801304"/>
                <a:gd name="connsiteX20" fmla="*/ 272546 w 848836"/>
                <a:gd name="connsiteY20" fmla="*/ 12998 h 801304"/>
                <a:gd name="connsiteX21" fmla="*/ 149394 w 848836"/>
                <a:gd name="connsiteY21" fmla="*/ 34550 h 801304"/>
                <a:gd name="connsiteX22" fmla="*/ 17007 w 848836"/>
                <a:gd name="connsiteY22" fmla="*/ 83810 h 801304"/>
                <a:gd name="connsiteX23" fmla="*/ 109370 w 848836"/>
                <a:gd name="connsiteY23" fmla="*/ 133071 h 801304"/>
                <a:gd name="connsiteX24" fmla="*/ 189419 w 848836"/>
                <a:gd name="connsiteY24" fmla="*/ 200804 h 801304"/>
                <a:gd name="connsiteX25" fmla="*/ 244837 w 848836"/>
                <a:gd name="connsiteY25" fmla="*/ 290089 h 801304"/>
                <a:gd name="connsiteX26" fmla="*/ 260231 w 848836"/>
                <a:gd name="connsiteY26" fmla="*/ 323956 h 801304"/>
                <a:gd name="connsiteX27" fmla="*/ 177104 w 848836"/>
                <a:gd name="connsiteY27" fmla="*/ 265459 h 801304"/>
                <a:gd name="connsiteX28" fmla="*/ 113146 w 848836"/>
                <a:gd name="connsiteY28" fmla="*/ 216487 h 801304"/>
                <a:gd name="connsiteX29" fmla="*/ 50295 w 848836"/>
                <a:gd name="connsiteY29" fmla="*/ 172374 h 801304"/>
                <a:gd name="connsiteX30" fmla="*/ 1613 w 848836"/>
                <a:gd name="connsiteY30" fmla="*/ 157701 h 801304"/>
                <a:gd name="connsiteX0" fmla="*/ 1613 w 848836"/>
                <a:gd name="connsiteY0" fmla="*/ 157701 h 809083"/>
                <a:gd name="connsiteX1" fmla="*/ 17007 w 848836"/>
                <a:gd name="connsiteY1" fmla="*/ 336271 h 809083"/>
                <a:gd name="connsiteX2" fmla="*/ 69346 w 848836"/>
                <a:gd name="connsiteY2" fmla="*/ 582574 h 809083"/>
                <a:gd name="connsiteX3" fmla="*/ 133639 w 848836"/>
                <a:gd name="connsiteY3" fmla="*/ 727205 h 809083"/>
                <a:gd name="connsiteX4" fmla="*/ 176501 w 848836"/>
                <a:gd name="connsiteY4" fmla="*/ 803405 h 809083"/>
                <a:gd name="connsiteX5" fmla="*/ 216190 w 848836"/>
                <a:gd name="connsiteY5" fmla="*/ 799485 h 809083"/>
                <a:gd name="connsiteX6" fmla="*/ 497298 w 848836"/>
                <a:gd name="connsiteY6" fmla="*/ 767301 h 809083"/>
                <a:gd name="connsiteX7" fmla="*/ 675867 w 848836"/>
                <a:gd name="connsiteY7" fmla="*/ 637992 h 809083"/>
                <a:gd name="connsiteX8" fmla="*/ 799019 w 848836"/>
                <a:gd name="connsiteY8" fmla="*/ 444028 h 809083"/>
                <a:gd name="connsiteX9" fmla="*/ 835964 w 848836"/>
                <a:gd name="connsiteY9" fmla="*/ 256222 h 809083"/>
                <a:gd name="connsiteX10" fmla="*/ 848279 w 848836"/>
                <a:gd name="connsiteY10" fmla="*/ 145386 h 809083"/>
                <a:gd name="connsiteX11" fmla="*/ 820570 w 848836"/>
                <a:gd name="connsiteY11" fmla="*/ 129992 h 809083"/>
                <a:gd name="connsiteX12" fmla="*/ 728207 w 848836"/>
                <a:gd name="connsiteY12" fmla="*/ 77653 h 809083"/>
                <a:gd name="connsiteX13" fmla="*/ 752837 w 848836"/>
                <a:gd name="connsiteY13" fmla="*/ 157701 h 809083"/>
                <a:gd name="connsiteX14" fmla="*/ 703576 w 848836"/>
                <a:gd name="connsiteY14" fmla="*/ 299325 h 809083"/>
                <a:gd name="connsiteX15" fmla="*/ 561952 w 848836"/>
                <a:gd name="connsiteY15" fmla="*/ 354744 h 809083"/>
                <a:gd name="connsiteX16" fmla="*/ 432643 w 848836"/>
                <a:gd name="connsiteY16" fmla="*/ 287010 h 809083"/>
                <a:gd name="connsiteX17" fmla="*/ 389540 w 848836"/>
                <a:gd name="connsiteY17" fmla="*/ 133071 h 809083"/>
                <a:gd name="connsiteX18" fmla="*/ 441879 w 848836"/>
                <a:gd name="connsiteY18" fmla="*/ 49944 h 809083"/>
                <a:gd name="connsiteX19" fmla="*/ 488061 w 848836"/>
                <a:gd name="connsiteY19" fmla="*/ 6841 h 809083"/>
                <a:gd name="connsiteX20" fmla="*/ 361831 w 848836"/>
                <a:gd name="connsiteY20" fmla="*/ 683 h 809083"/>
                <a:gd name="connsiteX21" fmla="*/ 272546 w 848836"/>
                <a:gd name="connsiteY21" fmla="*/ 12998 h 809083"/>
                <a:gd name="connsiteX22" fmla="*/ 149394 w 848836"/>
                <a:gd name="connsiteY22" fmla="*/ 34550 h 809083"/>
                <a:gd name="connsiteX23" fmla="*/ 17007 w 848836"/>
                <a:gd name="connsiteY23" fmla="*/ 83810 h 809083"/>
                <a:gd name="connsiteX24" fmla="*/ 109370 w 848836"/>
                <a:gd name="connsiteY24" fmla="*/ 133071 h 809083"/>
                <a:gd name="connsiteX25" fmla="*/ 189419 w 848836"/>
                <a:gd name="connsiteY25" fmla="*/ 200804 h 809083"/>
                <a:gd name="connsiteX26" fmla="*/ 244837 w 848836"/>
                <a:gd name="connsiteY26" fmla="*/ 290089 h 809083"/>
                <a:gd name="connsiteX27" fmla="*/ 260231 w 848836"/>
                <a:gd name="connsiteY27" fmla="*/ 323956 h 809083"/>
                <a:gd name="connsiteX28" fmla="*/ 177104 w 848836"/>
                <a:gd name="connsiteY28" fmla="*/ 265459 h 809083"/>
                <a:gd name="connsiteX29" fmla="*/ 113146 w 848836"/>
                <a:gd name="connsiteY29" fmla="*/ 216487 h 809083"/>
                <a:gd name="connsiteX30" fmla="*/ 50295 w 848836"/>
                <a:gd name="connsiteY30" fmla="*/ 172374 h 809083"/>
                <a:gd name="connsiteX31" fmla="*/ 1613 w 848836"/>
                <a:gd name="connsiteY31" fmla="*/ 157701 h 809083"/>
                <a:gd name="connsiteX0" fmla="*/ 1613 w 848836"/>
                <a:gd name="connsiteY0" fmla="*/ 157701 h 807902"/>
                <a:gd name="connsiteX1" fmla="*/ 17007 w 848836"/>
                <a:gd name="connsiteY1" fmla="*/ 336271 h 807902"/>
                <a:gd name="connsiteX2" fmla="*/ 69346 w 848836"/>
                <a:gd name="connsiteY2" fmla="*/ 582574 h 807902"/>
                <a:gd name="connsiteX3" fmla="*/ 133639 w 848836"/>
                <a:gd name="connsiteY3" fmla="*/ 727205 h 807902"/>
                <a:gd name="connsiteX4" fmla="*/ 176501 w 848836"/>
                <a:gd name="connsiteY4" fmla="*/ 803405 h 807902"/>
                <a:gd name="connsiteX5" fmla="*/ 216190 w 848836"/>
                <a:gd name="connsiteY5" fmla="*/ 799485 h 807902"/>
                <a:gd name="connsiteX6" fmla="*/ 336045 w 848836"/>
                <a:gd name="connsiteY6" fmla="*/ 803405 h 807902"/>
                <a:gd name="connsiteX7" fmla="*/ 497298 w 848836"/>
                <a:gd name="connsiteY7" fmla="*/ 767301 h 807902"/>
                <a:gd name="connsiteX8" fmla="*/ 675867 w 848836"/>
                <a:gd name="connsiteY8" fmla="*/ 637992 h 807902"/>
                <a:gd name="connsiteX9" fmla="*/ 799019 w 848836"/>
                <a:gd name="connsiteY9" fmla="*/ 444028 h 807902"/>
                <a:gd name="connsiteX10" fmla="*/ 835964 w 848836"/>
                <a:gd name="connsiteY10" fmla="*/ 256222 h 807902"/>
                <a:gd name="connsiteX11" fmla="*/ 848279 w 848836"/>
                <a:gd name="connsiteY11" fmla="*/ 145386 h 807902"/>
                <a:gd name="connsiteX12" fmla="*/ 820570 w 848836"/>
                <a:gd name="connsiteY12" fmla="*/ 129992 h 807902"/>
                <a:gd name="connsiteX13" fmla="*/ 728207 w 848836"/>
                <a:gd name="connsiteY13" fmla="*/ 77653 h 807902"/>
                <a:gd name="connsiteX14" fmla="*/ 752837 w 848836"/>
                <a:gd name="connsiteY14" fmla="*/ 157701 h 807902"/>
                <a:gd name="connsiteX15" fmla="*/ 703576 w 848836"/>
                <a:gd name="connsiteY15" fmla="*/ 299325 h 807902"/>
                <a:gd name="connsiteX16" fmla="*/ 561952 w 848836"/>
                <a:gd name="connsiteY16" fmla="*/ 354744 h 807902"/>
                <a:gd name="connsiteX17" fmla="*/ 432643 w 848836"/>
                <a:gd name="connsiteY17" fmla="*/ 287010 h 807902"/>
                <a:gd name="connsiteX18" fmla="*/ 389540 w 848836"/>
                <a:gd name="connsiteY18" fmla="*/ 133071 h 807902"/>
                <a:gd name="connsiteX19" fmla="*/ 441879 w 848836"/>
                <a:gd name="connsiteY19" fmla="*/ 49944 h 807902"/>
                <a:gd name="connsiteX20" fmla="*/ 488061 w 848836"/>
                <a:gd name="connsiteY20" fmla="*/ 6841 h 807902"/>
                <a:gd name="connsiteX21" fmla="*/ 361831 w 848836"/>
                <a:gd name="connsiteY21" fmla="*/ 683 h 807902"/>
                <a:gd name="connsiteX22" fmla="*/ 272546 w 848836"/>
                <a:gd name="connsiteY22" fmla="*/ 12998 h 807902"/>
                <a:gd name="connsiteX23" fmla="*/ 149394 w 848836"/>
                <a:gd name="connsiteY23" fmla="*/ 34550 h 807902"/>
                <a:gd name="connsiteX24" fmla="*/ 17007 w 848836"/>
                <a:gd name="connsiteY24" fmla="*/ 83810 h 807902"/>
                <a:gd name="connsiteX25" fmla="*/ 109370 w 848836"/>
                <a:gd name="connsiteY25" fmla="*/ 133071 h 807902"/>
                <a:gd name="connsiteX26" fmla="*/ 189419 w 848836"/>
                <a:gd name="connsiteY26" fmla="*/ 200804 h 807902"/>
                <a:gd name="connsiteX27" fmla="*/ 244837 w 848836"/>
                <a:gd name="connsiteY27" fmla="*/ 290089 h 807902"/>
                <a:gd name="connsiteX28" fmla="*/ 260231 w 848836"/>
                <a:gd name="connsiteY28" fmla="*/ 323956 h 807902"/>
                <a:gd name="connsiteX29" fmla="*/ 177104 w 848836"/>
                <a:gd name="connsiteY29" fmla="*/ 265459 h 807902"/>
                <a:gd name="connsiteX30" fmla="*/ 113146 w 848836"/>
                <a:gd name="connsiteY30" fmla="*/ 216487 h 807902"/>
                <a:gd name="connsiteX31" fmla="*/ 50295 w 848836"/>
                <a:gd name="connsiteY31" fmla="*/ 172374 h 807902"/>
                <a:gd name="connsiteX32" fmla="*/ 1613 w 848836"/>
                <a:gd name="connsiteY32" fmla="*/ 157701 h 807902"/>
                <a:gd name="connsiteX0" fmla="*/ 1613 w 848836"/>
                <a:gd name="connsiteY0" fmla="*/ 157701 h 809745"/>
                <a:gd name="connsiteX1" fmla="*/ 17007 w 848836"/>
                <a:gd name="connsiteY1" fmla="*/ 336271 h 809745"/>
                <a:gd name="connsiteX2" fmla="*/ 69346 w 848836"/>
                <a:gd name="connsiteY2" fmla="*/ 582574 h 809745"/>
                <a:gd name="connsiteX3" fmla="*/ 133639 w 848836"/>
                <a:gd name="connsiteY3" fmla="*/ 727205 h 809745"/>
                <a:gd name="connsiteX4" fmla="*/ 176501 w 848836"/>
                <a:gd name="connsiteY4" fmla="*/ 803405 h 809745"/>
                <a:gd name="connsiteX5" fmla="*/ 223334 w 848836"/>
                <a:gd name="connsiteY5" fmla="*/ 806629 h 809745"/>
                <a:gd name="connsiteX6" fmla="*/ 336045 w 848836"/>
                <a:gd name="connsiteY6" fmla="*/ 803405 h 809745"/>
                <a:gd name="connsiteX7" fmla="*/ 497298 w 848836"/>
                <a:gd name="connsiteY7" fmla="*/ 767301 h 809745"/>
                <a:gd name="connsiteX8" fmla="*/ 675867 w 848836"/>
                <a:gd name="connsiteY8" fmla="*/ 637992 h 809745"/>
                <a:gd name="connsiteX9" fmla="*/ 799019 w 848836"/>
                <a:gd name="connsiteY9" fmla="*/ 444028 h 809745"/>
                <a:gd name="connsiteX10" fmla="*/ 835964 w 848836"/>
                <a:gd name="connsiteY10" fmla="*/ 256222 h 809745"/>
                <a:gd name="connsiteX11" fmla="*/ 848279 w 848836"/>
                <a:gd name="connsiteY11" fmla="*/ 145386 h 809745"/>
                <a:gd name="connsiteX12" fmla="*/ 820570 w 848836"/>
                <a:gd name="connsiteY12" fmla="*/ 129992 h 809745"/>
                <a:gd name="connsiteX13" fmla="*/ 728207 w 848836"/>
                <a:gd name="connsiteY13" fmla="*/ 77653 h 809745"/>
                <a:gd name="connsiteX14" fmla="*/ 752837 w 848836"/>
                <a:gd name="connsiteY14" fmla="*/ 157701 h 809745"/>
                <a:gd name="connsiteX15" fmla="*/ 703576 w 848836"/>
                <a:gd name="connsiteY15" fmla="*/ 299325 h 809745"/>
                <a:gd name="connsiteX16" fmla="*/ 561952 w 848836"/>
                <a:gd name="connsiteY16" fmla="*/ 354744 h 809745"/>
                <a:gd name="connsiteX17" fmla="*/ 432643 w 848836"/>
                <a:gd name="connsiteY17" fmla="*/ 287010 h 809745"/>
                <a:gd name="connsiteX18" fmla="*/ 389540 w 848836"/>
                <a:gd name="connsiteY18" fmla="*/ 133071 h 809745"/>
                <a:gd name="connsiteX19" fmla="*/ 441879 w 848836"/>
                <a:gd name="connsiteY19" fmla="*/ 49944 h 809745"/>
                <a:gd name="connsiteX20" fmla="*/ 488061 w 848836"/>
                <a:gd name="connsiteY20" fmla="*/ 6841 h 809745"/>
                <a:gd name="connsiteX21" fmla="*/ 361831 w 848836"/>
                <a:gd name="connsiteY21" fmla="*/ 683 h 809745"/>
                <a:gd name="connsiteX22" fmla="*/ 272546 w 848836"/>
                <a:gd name="connsiteY22" fmla="*/ 12998 h 809745"/>
                <a:gd name="connsiteX23" fmla="*/ 149394 w 848836"/>
                <a:gd name="connsiteY23" fmla="*/ 34550 h 809745"/>
                <a:gd name="connsiteX24" fmla="*/ 17007 w 848836"/>
                <a:gd name="connsiteY24" fmla="*/ 83810 h 809745"/>
                <a:gd name="connsiteX25" fmla="*/ 109370 w 848836"/>
                <a:gd name="connsiteY25" fmla="*/ 133071 h 809745"/>
                <a:gd name="connsiteX26" fmla="*/ 189419 w 848836"/>
                <a:gd name="connsiteY26" fmla="*/ 200804 h 809745"/>
                <a:gd name="connsiteX27" fmla="*/ 244837 w 848836"/>
                <a:gd name="connsiteY27" fmla="*/ 290089 h 809745"/>
                <a:gd name="connsiteX28" fmla="*/ 260231 w 848836"/>
                <a:gd name="connsiteY28" fmla="*/ 323956 h 809745"/>
                <a:gd name="connsiteX29" fmla="*/ 177104 w 848836"/>
                <a:gd name="connsiteY29" fmla="*/ 265459 h 809745"/>
                <a:gd name="connsiteX30" fmla="*/ 113146 w 848836"/>
                <a:gd name="connsiteY30" fmla="*/ 216487 h 809745"/>
                <a:gd name="connsiteX31" fmla="*/ 50295 w 848836"/>
                <a:gd name="connsiteY31" fmla="*/ 172374 h 809745"/>
                <a:gd name="connsiteX32" fmla="*/ 1613 w 848836"/>
                <a:gd name="connsiteY32" fmla="*/ 157701 h 809745"/>
                <a:gd name="connsiteX0" fmla="*/ 1613 w 848617"/>
                <a:gd name="connsiteY0" fmla="*/ 157701 h 809745"/>
                <a:gd name="connsiteX1" fmla="*/ 17007 w 848617"/>
                <a:gd name="connsiteY1" fmla="*/ 336271 h 809745"/>
                <a:gd name="connsiteX2" fmla="*/ 69346 w 848617"/>
                <a:gd name="connsiteY2" fmla="*/ 582574 h 809745"/>
                <a:gd name="connsiteX3" fmla="*/ 133639 w 848617"/>
                <a:gd name="connsiteY3" fmla="*/ 727205 h 809745"/>
                <a:gd name="connsiteX4" fmla="*/ 176501 w 848617"/>
                <a:gd name="connsiteY4" fmla="*/ 803405 h 809745"/>
                <a:gd name="connsiteX5" fmla="*/ 223334 w 848617"/>
                <a:gd name="connsiteY5" fmla="*/ 806629 h 809745"/>
                <a:gd name="connsiteX6" fmla="*/ 336045 w 848617"/>
                <a:gd name="connsiteY6" fmla="*/ 803405 h 809745"/>
                <a:gd name="connsiteX7" fmla="*/ 497298 w 848617"/>
                <a:gd name="connsiteY7" fmla="*/ 767301 h 809745"/>
                <a:gd name="connsiteX8" fmla="*/ 675867 w 848617"/>
                <a:gd name="connsiteY8" fmla="*/ 637992 h 809745"/>
                <a:gd name="connsiteX9" fmla="*/ 799019 w 848617"/>
                <a:gd name="connsiteY9" fmla="*/ 444028 h 809745"/>
                <a:gd name="connsiteX10" fmla="*/ 833583 w 848617"/>
                <a:gd name="connsiteY10" fmla="*/ 253841 h 809745"/>
                <a:gd name="connsiteX11" fmla="*/ 848279 w 848617"/>
                <a:gd name="connsiteY11" fmla="*/ 145386 h 809745"/>
                <a:gd name="connsiteX12" fmla="*/ 820570 w 848617"/>
                <a:gd name="connsiteY12" fmla="*/ 129992 h 809745"/>
                <a:gd name="connsiteX13" fmla="*/ 728207 w 848617"/>
                <a:gd name="connsiteY13" fmla="*/ 77653 h 809745"/>
                <a:gd name="connsiteX14" fmla="*/ 752837 w 848617"/>
                <a:gd name="connsiteY14" fmla="*/ 157701 h 809745"/>
                <a:gd name="connsiteX15" fmla="*/ 703576 w 848617"/>
                <a:gd name="connsiteY15" fmla="*/ 299325 h 809745"/>
                <a:gd name="connsiteX16" fmla="*/ 561952 w 848617"/>
                <a:gd name="connsiteY16" fmla="*/ 354744 h 809745"/>
                <a:gd name="connsiteX17" fmla="*/ 432643 w 848617"/>
                <a:gd name="connsiteY17" fmla="*/ 287010 h 809745"/>
                <a:gd name="connsiteX18" fmla="*/ 389540 w 848617"/>
                <a:gd name="connsiteY18" fmla="*/ 133071 h 809745"/>
                <a:gd name="connsiteX19" fmla="*/ 441879 w 848617"/>
                <a:gd name="connsiteY19" fmla="*/ 49944 h 809745"/>
                <a:gd name="connsiteX20" fmla="*/ 488061 w 848617"/>
                <a:gd name="connsiteY20" fmla="*/ 6841 h 809745"/>
                <a:gd name="connsiteX21" fmla="*/ 361831 w 848617"/>
                <a:gd name="connsiteY21" fmla="*/ 683 h 809745"/>
                <a:gd name="connsiteX22" fmla="*/ 272546 w 848617"/>
                <a:gd name="connsiteY22" fmla="*/ 12998 h 809745"/>
                <a:gd name="connsiteX23" fmla="*/ 149394 w 848617"/>
                <a:gd name="connsiteY23" fmla="*/ 34550 h 809745"/>
                <a:gd name="connsiteX24" fmla="*/ 17007 w 848617"/>
                <a:gd name="connsiteY24" fmla="*/ 83810 h 809745"/>
                <a:gd name="connsiteX25" fmla="*/ 109370 w 848617"/>
                <a:gd name="connsiteY25" fmla="*/ 133071 h 809745"/>
                <a:gd name="connsiteX26" fmla="*/ 189419 w 848617"/>
                <a:gd name="connsiteY26" fmla="*/ 200804 h 809745"/>
                <a:gd name="connsiteX27" fmla="*/ 244837 w 848617"/>
                <a:gd name="connsiteY27" fmla="*/ 290089 h 809745"/>
                <a:gd name="connsiteX28" fmla="*/ 260231 w 848617"/>
                <a:gd name="connsiteY28" fmla="*/ 323956 h 809745"/>
                <a:gd name="connsiteX29" fmla="*/ 177104 w 848617"/>
                <a:gd name="connsiteY29" fmla="*/ 265459 h 809745"/>
                <a:gd name="connsiteX30" fmla="*/ 113146 w 848617"/>
                <a:gd name="connsiteY30" fmla="*/ 216487 h 809745"/>
                <a:gd name="connsiteX31" fmla="*/ 50295 w 848617"/>
                <a:gd name="connsiteY31" fmla="*/ 172374 h 809745"/>
                <a:gd name="connsiteX32" fmla="*/ 1613 w 848617"/>
                <a:gd name="connsiteY32" fmla="*/ 157701 h 809745"/>
                <a:gd name="connsiteX0" fmla="*/ 1613 w 844049"/>
                <a:gd name="connsiteY0" fmla="*/ 157701 h 809745"/>
                <a:gd name="connsiteX1" fmla="*/ 17007 w 844049"/>
                <a:gd name="connsiteY1" fmla="*/ 336271 h 809745"/>
                <a:gd name="connsiteX2" fmla="*/ 69346 w 844049"/>
                <a:gd name="connsiteY2" fmla="*/ 582574 h 809745"/>
                <a:gd name="connsiteX3" fmla="*/ 133639 w 844049"/>
                <a:gd name="connsiteY3" fmla="*/ 727205 h 809745"/>
                <a:gd name="connsiteX4" fmla="*/ 176501 w 844049"/>
                <a:gd name="connsiteY4" fmla="*/ 803405 h 809745"/>
                <a:gd name="connsiteX5" fmla="*/ 223334 w 844049"/>
                <a:gd name="connsiteY5" fmla="*/ 806629 h 809745"/>
                <a:gd name="connsiteX6" fmla="*/ 336045 w 844049"/>
                <a:gd name="connsiteY6" fmla="*/ 803405 h 809745"/>
                <a:gd name="connsiteX7" fmla="*/ 497298 w 844049"/>
                <a:gd name="connsiteY7" fmla="*/ 767301 h 809745"/>
                <a:gd name="connsiteX8" fmla="*/ 675867 w 844049"/>
                <a:gd name="connsiteY8" fmla="*/ 637992 h 809745"/>
                <a:gd name="connsiteX9" fmla="*/ 799019 w 844049"/>
                <a:gd name="connsiteY9" fmla="*/ 444028 h 809745"/>
                <a:gd name="connsiteX10" fmla="*/ 833583 w 844049"/>
                <a:gd name="connsiteY10" fmla="*/ 253841 h 809745"/>
                <a:gd name="connsiteX11" fmla="*/ 843517 w 844049"/>
                <a:gd name="connsiteY11" fmla="*/ 152530 h 809745"/>
                <a:gd name="connsiteX12" fmla="*/ 820570 w 844049"/>
                <a:gd name="connsiteY12" fmla="*/ 129992 h 809745"/>
                <a:gd name="connsiteX13" fmla="*/ 728207 w 844049"/>
                <a:gd name="connsiteY13" fmla="*/ 77653 h 809745"/>
                <a:gd name="connsiteX14" fmla="*/ 752837 w 844049"/>
                <a:gd name="connsiteY14" fmla="*/ 157701 h 809745"/>
                <a:gd name="connsiteX15" fmla="*/ 703576 w 844049"/>
                <a:gd name="connsiteY15" fmla="*/ 299325 h 809745"/>
                <a:gd name="connsiteX16" fmla="*/ 561952 w 844049"/>
                <a:gd name="connsiteY16" fmla="*/ 354744 h 809745"/>
                <a:gd name="connsiteX17" fmla="*/ 432643 w 844049"/>
                <a:gd name="connsiteY17" fmla="*/ 287010 h 809745"/>
                <a:gd name="connsiteX18" fmla="*/ 389540 w 844049"/>
                <a:gd name="connsiteY18" fmla="*/ 133071 h 809745"/>
                <a:gd name="connsiteX19" fmla="*/ 441879 w 844049"/>
                <a:gd name="connsiteY19" fmla="*/ 49944 h 809745"/>
                <a:gd name="connsiteX20" fmla="*/ 488061 w 844049"/>
                <a:gd name="connsiteY20" fmla="*/ 6841 h 809745"/>
                <a:gd name="connsiteX21" fmla="*/ 361831 w 844049"/>
                <a:gd name="connsiteY21" fmla="*/ 683 h 809745"/>
                <a:gd name="connsiteX22" fmla="*/ 272546 w 844049"/>
                <a:gd name="connsiteY22" fmla="*/ 12998 h 809745"/>
                <a:gd name="connsiteX23" fmla="*/ 149394 w 844049"/>
                <a:gd name="connsiteY23" fmla="*/ 34550 h 809745"/>
                <a:gd name="connsiteX24" fmla="*/ 17007 w 844049"/>
                <a:gd name="connsiteY24" fmla="*/ 83810 h 809745"/>
                <a:gd name="connsiteX25" fmla="*/ 109370 w 844049"/>
                <a:gd name="connsiteY25" fmla="*/ 133071 h 809745"/>
                <a:gd name="connsiteX26" fmla="*/ 189419 w 844049"/>
                <a:gd name="connsiteY26" fmla="*/ 200804 h 809745"/>
                <a:gd name="connsiteX27" fmla="*/ 244837 w 844049"/>
                <a:gd name="connsiteY27" fmla="*/ 290089 h 809745"/>
                <a:gd name="connsiteX28" fmla="*/ 260231 w 844049"/>
                <a:gd name="connsiteY28" fmla="*/ 323956 h 809745"/>
                <a:gd name="connsiteX29" fmla="*/ 177104 w 844049"/>
                <a:gd name="connsiteY29" fmla="*/ 265459 h 809745"/>
                <a:gd name="connsiteX30" fmla="*/ 113146 w 844049"/>
                <a:gd name="connsiteY30" fmla="*/ 216487 h 809745"/>
                <a:gd name="connsiteX31" fmla="*/ 50295 w 844049"/>
                <a:gd name="connsiteY31" fmla="*/ 172374 h 809745"/>
                <a:gd name="connsiteX32" fmla="*/ 1613 w 844049"/>
                <a:gd name="connsiteY32" fmla="*/ 157701 h 809745"/>
                <a:gd name="connsiteX0" fmla="*/ 1613 w 846099"/>
                <a:gd name="connsiteY0" fmla="*/ 157701 h 809745"/>
                <a:gd name="connsiteX1" fmla="*/ 17007 w 846099"/>
                <a:gd name="connsiteY1" fmla="*/ 336271 h 809745"/>
                <a:gd name="connsiteX2" fmla="*/ 69346 w 846099"/>
                <a:gd name="connsiteY2" fmla="*/ 582574 h 809745"/>
                <a:gd name="connsiteX3" fmla="*/ 133639 w 846099"/>
                <a:gd name="connsiteY3" fmla="*/ 727205 h 809745"/>
                <a:gd name="connsiteX4" fmla="*/ 176501 w 846099"/>
                <a:gd name="connsiteY4" fmla="*/ 803405 h 809745"/>
                <a:gd name="connsiteX5" fmla="*/ 223334 w 846099"/>
                <a:gd name="connsiteY5" fmla="*/ 806629 h 809745"/>
                <a:gd name="connsiteX6" fmla="*/ 336045 w 846099"/>
                <a:gd name="connsiteY6" fmla="*/ 803405 h 809745"/>
                <a:gd name="connsiteX7" fmla="*/ 497298 w 846099"/>
                <a:gd name="connsiteY7" fmla="*/ 767301 h 809745"/>
                <a:gd name="connsiteX8" fmla="*/ 675867 w 846099"/>
                <a:gd name="connsiteY8" fmla="*/ 637992 h 809745"/>
                <a:gd name="connsiteX9" fmla="*/ 799019 w 846099"/>
                <a:gd name="connsiteY9" fmla="*/ 444028 h 809745"/>
                <a:gd name="connsiteX10" fmla="*/ 833583 w 846099"/>
                <a:gd name="connsiteY10" fmla="*/ 253841 h 809745"/>
                <a:gd name="connsiteX11" fmla="*/ 843517 w 846099"/>
                <a:gd name="connsiteY11" fmla="*/ 152530 h 809745"/>
                <a:gd name="connsiteX12" fmla="*/ 789614 w 846099"/>
                <a:gd name="connsiteY12" fmla="*/ 110942 h 809745"/>
                <a:gd name="connsiteX13" fmla="*/ 728207 w 846099"/>
                <a:gd name="connsiteY13" fmla="*/ 77653 h 809745"/>
                <a:gd name="connsiteX14" fmla="*/ 752837 w 846099"/>
                <a:gd name="connsiteY14" fmla="*/ 157701 h 809745"/>
                <a:gd name="connsiteX15" fmla="*/ 703576 w 846099"/>
                <a:gd name="connsiteY15" fmla="*/ 299325 h 809745"/>
                <a:gd name="connsiteX16" fmla="*/ 561952 w 846099"/>
                <a:gd name="connsiteY16" fmla="*/ 354744 h 809745"/>
                <a:gd name="connsiteX17" fmla="*/ 432643 w 846099"/>
                <a:gd name="connsiteY17" fmla="*/ 287010 h 809745"/>
                <a:gd name="connsiteX18" fmla="*/ 389540 w 846099"/>
                <a:gd name="connsiteY18" fmla="*/ 133071 h 809745"/>
                <a:gd name="connsiteX19" fmla="*/ 441879 w 846099"/>
                <a:gd name="connsiteY19" fmla="*/ 49944 h 809745"/>
                <a:gd name="connsiteX20" fmla="*/ 488061 w 846099"/>
                <a:gd name="connsiteY20" fmla="*/ 6841 h 809745"/>
                <a:gd name="connsiteX21" fmla="*/ 361831 w 846099"/>
                <a:gd name="connsiteY21" fmla="*/ 683 h 809745"/>
                <a:gd name="connsiteX22" fmla="*/ 272546 w 846099"/>
                <a:gd name="connsiteY22" fmla="*/ 12998 h 809745"/>
                <a:gd name="connsiteX23" fmla="*/ 149394 w 846099"/>
                <a:gd name="connsiteY23" fmla="*/ 34550 h 809745"/>
                <a:gd name="connsiteX24" fmla="*/ 17007 w 846099"/>
                <a:gd name="connsiteY24" fmla="*/ 83810 h 809745"/>
                <a:gd name="connsiteX25" fmla="*/ 109370 w 846099"/>
                <a:gd name="connsiteY25" fmla="*/ 133071 h 809745"/>
                <a:gd name="connsiteX26" fmla="*/ 189419 w 846099"/>
                <a:gd name="connsiteY26" fmla="*/ 200804 h 809745"/>
                <a:gd name="connsiteX27" fmla="*/ 244837 w 846099"/>
                <a:gd name="connsiteY27" fmla="*/ 290089 h 809745"/>
                <a:gd name="connsiteX28" fmla="*/ 260231 w 846099"/>
                <a:gd name="connsiteY28" fmla="*/ 323956 h 809745"/>
                <a:gd name="connsiteX29" fmla="*/ 177104 w 846099"/>
                <a:gd name="connsiteY29" fmla="*/ 265459 h 809745"/>
                <a:gd name="connsiteX30" fmla="*/ 113146 w 846099"/>
                <a:gd name="connsiteY30" fmla="*/ 216487 h 809745"/>
                <a:gd name="connsiteX31" fmla="*/ 50295 w 846099"/>
                <a:gd name="connsiteY31" fmla="*/ 172374 h 809745"/>
                <a:gd name="connsiteX32" fmla="*/ 1613 w 846099"/>
                <a:gd name="connsiteY32" fmla="*/ 157701 h 809745"/>
                <a:gd name="connsiteX0" fmla="*/ 1613 w 846099"/>
                <a:gd name="connsiteY0" fmla="*/ 157701 h 809745"/>
                <a:gd name="connsiteX1" fmla="*/ 17007 w 846099"/>
                <a:gd name="connsiteY1" fmla="*/ 336271 h 809745"/>
                <a:gd name="connsiteX2" fmla="*/ 69346 w 846099"/>
                <a:gd name="connsiteY2" fmla="*/ 582574 h 809745"/>
                <a:gd name="connsiteX3" fmla="*/ 133639 w 846099"/>
                <a:gd name="connsiteY3" fmla="*/ 727205 h 809745"/>
                <a:gd name="connsiteX4" fmla="*/ 176501 w 846099"/>
                <a:gd name="connsiteY4" fmla="*/ 803405 h 809745"/>
                <a:gd name="connsiteX5" fmla="*/ 223334 w 846099"/>
                <a:gd name="connsiteY5" fmla="*/ 806629 h 809745"/>
                <a:gd name="connsiteX6" fmla="*/ 336045 w 846099"/>
                <a:gd name="connsiteY6" fmla="*/ 803405 h 809745"/>
                <a:gd name="connsiteX7" fmla="*/ 497298 w 846099"/>
                <a:gd name="connsiteY7" fmla="*/ 767301 h 809745"/>
                <a:gd name="connsiteX8" fmla="*/ 675867 w 846099"/>
                <a:gd name="connsiteY8" fmla="*/ 637992 h 809745"/>
                <a:gd name="connsiteX9" fmla="*/ 799019 w 846099"/>
                <a:gd name="connsiteY9" fmla="*/ 444028 h 809745"/>
                <a:gd name="connsiteX10" fmla="*/ 833583 w 846099"/>
                <a:gd name="connsiteY10" fmla="*/ 253841 h 809745"/>
                <a:gd name="connsiteX11" fmla="*/ 843517 w 846099"/>
                <a:gd name="connsiteY11" fmla="*/ 152530 h 809745"/>
                <a:gd name="connsiteX12" fmla="*/ 789614 w 846099"/>
                <a:gd name="connsiteY12" fmla="*/ 110942 h 809745"/>
                <a:gd name="connsiteX13" fmla="*/ 728207 w 846099"/>
                <a:gd name="connsiteY13" fmla="*/ 77653 h 809745"/>
                <a:gd name="connsiteX14" fmla="*/ 752837 w 846099"/>
                <a:gd name="connsiteY14" fmla="*/ 157701 h 809745"/>
                <a:gd name="connsiteX15" fmla="*/ 703576 w 846099"/>
                <a:gd name="connsiteY15" fmla="*/ 299325 h 809745"/>
                <a:gd name="connsiteX16" fmla="*/ 561952 w 846099"/>
                <a:gd name="connsiteY16" fmla="*/ 354744 h 809745"/>
                <a:gd name="connsiteX17" fmla="*/ 432643 w 846099"/>
                <a:gd name="connsiteY17" fmla="*/ 287010 h 809745"/>
                <a:gd name="connsiteX18" fmla="*/ 396684 w 846099"/>
                <a:gd name="connsiteY18" fmla="*/ 137834 h 809745"/>
                <a:gd name="connsiteX19" fmla="*/ 441879 w 846099"/>
                <a:gd name="connsiteY19" fmla="*/ 49944 h 809745"/>
                <a:gd name="connsiteX20" fmla="*/ 488061 w 846099"/>
                <a:gd name="connsiteY20" fmla="*/ 6841 h 809745"/>
                <a:gd name="connsiteX21" fmla="*/ 361831 w 846099"/>
                <a:gd name="connsiteY21" fmla="*/ 683 h 809745"/>
                <a:gd name="connsiteX22" fmla="*/ 272546 w 846099"/>
                <a:gd name="connsiteY22" fmla="*/ 12998 h 809745"/>
                <a:gd name="connsiteX23" fmla="*/ 149394 w 846099"/>
                <a:gd name="connsiteY23" fmla="*/ 34550 h 809745"/>
                <a:gd name="connsiteX24" fmla="*/ 17007 w 846099"/>
                <a:gd name="connsiteY24" fmla="*/ 83810 h 809745"/>
                <a:gd name="connsiteX25" fmla="*/ 109370 w 846099"/>
                <a:gd name="connsiteY25" fmla="*/ 133071 h 809745"/>
                <a:gd name="connsiteX26" fmla="*/ 189419 w 846099"/>
                <a:gd name="connsiteY26" fmla="*/ 200804 h 809745"/>
                <a:gd name="connsiteX27" fmla="*/ 244837 w 846099"/>
                <a:gd name="connsiteY27" fmla="*/ 290089 h 809745"/>
                <a:gd name="connsiteX28" fmla="*/ 260231 w 846099"/>
                <a:gd name="connsiteY28" fmla="*/ 323956 h 809745"/>
                <a:gd name="connsiteX29" fmla="*/ 177104 w 846099"/>
                <a:gd name="connsiteY29" fmla="*/ 265459 h 809745"/>
                <a:gd name="connsiteX30" fmla="*/ 113146 w 846099"/>
                <a:gd name="connsiteY30" fmla="*/ 216487 h 809745"/>
                <a:gd name="connsiteX31" fmla="*/ 50295 w 846099"/>
                <a:gd name="connsiteY31" fmla="*/ 172374 h 809745"/>
                <a:gd name="connsiteX32" fmla="*/ 1613 w 846099"/>
                <a:gd name="connsiteY32" fmla="*/ 157701 h 809745"/>
                <a:gd name="connsiteX0" fmla="*/ 1613 w 846696"/>
                <a:gd name="connsiteY0" fmla="*/ 157701 h 809745"/>
                <a:gd name="connsiteX1" fmla="*/ 17007 w 846696"/>
                <a:gd name="connsiteY1" fmla="*/ 336271 h 809745"/>
                <a:gd name="connsiteX2" fmla="*/ 69346 w 846696"/>
                <a:gd name="connsiteY2" fmla="*/ 582574 h 809745"/>
                <a:gd name="connsiteX3" fmla="*/ 133639 w 846696"/>
                <a:gd name="connsiteY3" fmla="*/ 727205 h 809745"/>
                <a:gd name="connsiteX4" fmla="*/ 176501 w 846696"/>
                <a:gd name="connsiteY4" fmla="*/ 803405 h 809745"/>
                <a:gd name="connsiteX5" fmla="*/ 223334 w 846696"/>
                <a:gd name="connsiteY5" fmla="*/ 806629 h 809745"/>
                <a:gd name="connsiteX6" fmla="*/ 336045 w 846696"/>
                <a:gd name="connsiteY6" fmla="*/ 803405 h 809745"/>
                <a:gd name="connsiteX7" fmla="*/ 497298 w 846696"/>
                <a:gd name="connsiteY7" fmla="*/ 767301 h 809745"/>
                <a:gd name="connsiteX8" fmla="*/ 675867 w 846696"/>
                <a:gd name="connsiteY8" fmla="*/ 637992 h 809745"/>
                <a:gd name="connsiteX9" fmla="*/ 799019 w 846696"/>
                <a:gd name="connsiteY9" fmla="*/ 444028 h 809745"/>
                <a:gd name="connsiteX10" fmla="*/ 835964 w 846696"/>
                <a:gd name="connsiteY10" fmla="*/ 299085 h 809745"/>
                <a:gd name="connsiteX11" fmla="*/ 843517 w 846696"/>
                <a:gd name="connsiteY11" fmla="*/ 152530 h 809745"/>
                <a:gd name="connsiteX12" fmla="*/ 789614 w 846696"/>
                <a:gd name="connsiteY12" fmla="*/ 110942 h 809745"/>
                <a:gd name="connsiteX13" fmla="*/ 728207 w 846696"/>
                <a:gd name="connsiteY13" fmla="*/ 77653 h 809745"/>
                <a:gd name="connsiteX14" fmla="*/ 752837 w 846696"/>
                <a:gd name="connsiteY14" fmla="*/ 157701 h 809745"/>
                <a:gd name="connsiteX15" fmla="*/ 703576 w 846696"/>
                <a:gd name="connsiteY15" fmla="*/ 299325 h 809745"/>
                <a:gd name="connsiteX16" fmla="*/ 561952 w 846696"/>
                <a:gd name="connsiteY16" fmla="*/ 354744 h 809745"/>
                <a:gd name="connsiteX17" fmla="*/ 432643 w 846696"/>
                <a:gd name="connsiteY17" fmla="*/ 287010 h 809745"/>
                <a:gd name="connsiteX18" fmla="*/ 396684 w 846696"/>
                <a:gd name="connsiteY18" fmla="*/ 137834 h 809745"/>
                <a:gd name="connsiteX19" fmla="*/ 441879 w 846696"/>
                <a:gd name="connsiteY19" fmla="*/ 49944 h 809745"/>
                <a:gd name="connsiteX20" fmla="*/ 488061 w 846696"/>
                <a:gd name="connsiteY20" fmla="*/ 6841 h 809745"/>
                <a:gd name="connsiteX21" fmla="*/ 361831 w 846696"/>
                <a:gd name="connsiteY21" fmla="*/ 683 h 809745"/>
                <a:gd name="connsiteX22" fmla="*/ 272546 w 846696"/>
                <a:gd name="connsiteY22" fmla="*/ 12998 h 809745"/>
                <a:gd name="connsiteX23" fmla="*/ 149394 w 846696"/>
                <a:gd name="connsiteY23" fmla="*/ 34550 h 809745"/>
                <a:gd name="connsiteX24" fmla="*/ 17007 w 846696"/>
                <a:gd name="connsiteY24" fmla="*/ 83810 h 809745"/>
                <a:gd name="connsiteX25" fmla="*/ 109370 w 846696"/>
                <a:gd name="connsiteY25" fmla="*/ 133071 h 809745"/>
                <a:gd name="connsiteX26" fmla="*/ 189419 w 846696"/>
                <a:gd name="connsiteY26" fmla="*/ 200804 h 809745"/>
                <a:gd name="connsiteX27" fmla="*/ 244837 w 846696"/>
                <a:gd name="connsiteY27" fmla="*/ 290089 h 809745"/>
                <a:gd name="connsiteX28" fmla="*/ 260231 w 846696"/>
                <a:gd name="connsiteY28" fmla="*/ 323956 h 809745"/>
                <a:gd name="connsiteX29" fmla="*/ 177104 w 846696"/>
                <a:gd name="connsiteY29" fmla="*/ 265459 h 809745"/>
                <a:gd name="connsiteX30" fmla="*/ 113146 w 846696"/>
                <a:gd name="connsiteY30" fmla="*/ 216487 h 809745"/>
                <a:gd name="connsiteX31" fmla="*/ 50295 w 846696"/>
                <a:gd name="connsiteY31" fmla="*/ 172374 h 809745"/>
                <a:gd name="connsiteX32" fmla="*/ 1613 w 846696"/>
                <a:gd name="connsiteY32" fmla="*/ 157701 h 809745"/>
                <a:gd name="connsiteX0" fmla="*/ 1613 w 844210"/>
                <a:gd name="connsiteY0" fmla="*/ 157701 h 809745"/>
                <a:gd name="connsiteX1" fmla="*/ 17007 w 844210"/>
                <a:gd name="connsiteY1" fmla="*/ 336271 h 809745"/>
                <a:gd name="connsiteX2" fmla="*/ 69346 w 844210"/>
                <a:gd name="connsiteY2" fmla="*/ 582574 h 809745"/>
                <a:gd name="connsiteX3" fmla="*/ 133639 w 844210"/>
                <a:gd name="connsiteY3" fmla="*/ 727205 h 809745"/>
                <a:gd name="connsiteX4" fmla="*/ 176501 w 844210"/>
                <a:gd name="connsiteY4" fmla="*/ 803405 h 809745"/>
                <a:gd name="connsiteX5" fmla="*/ 223334 w 844210"/>
                <a:gd name="connsiteY5" fmla="*/ 806629 h 809745"/>
                <a:gd name="connsiteX6" fmla="*/ 336045 w 844210"/>
                <a:gd name="connsiteY6" fmla="*/ 803405 h 809745"/>
                <a:gd name="connsiteX7" fmla="*/ 497298 w 844210"/>
                <a:gd name="connsiteY7" fmla="*/ 767301 h 809745"/>
                <a:gd name="connsiteX8" fmla="*/ 675867 w 844210"/>
                <a:gd name="connsiteY8" fmla="*/ 637992 h 809745"/>
                <a:gd name="connsiteX9" fmla="*/ 799019 w 844210"/>
                <a:gd name="connsiteY9" fmla="*/ 444028 h 809745"/>
                <a:gd name="connsiteX10" fmla="*/ 835964 w 844210"/>
                <a:gd name="connsiteY10" fmla="*/ 299085 h 809745"/>
                <a:gd name="connsiteX11" fmla="*/ 843517 w 844210"/>
                <a:gd name="connsiteY11" fmla="*/ 152530 h 809745"/>
                <a:gd name="connsiteX12" fmla="*/ 824201 w 844210"/>
                <a:gd name="connsiteY12" fmla="*/ 136655 h 809745"/>
                <a:gd name="connsiteX13" fmla="*/ 789614 w 844210"/>
                <a:gd name="connsiteY13" fmla="*/ 110942 h 809745"/>
                <a:gd name="connsiteX14" fmla="*/ 728207 w 844210"/>
                <a:gd name="connsiteY14" fmla="*/ 77653 h 809745"/>
                <a:gd name="connsiteX15" fmla="*/ 752837 w 844210"/>
                <a:gd name="connsiteY15" fmla="*/ 157701 h 809745"/>
                <a:gd name="connsiteX16" fmla="*/ 703576 w 844210"/>
                <a:gd name="connsiteY16" fmla="*/ 299325 h 809745"/>
                <a:gd name="connsiteX17" fmla="*/ 561952 w 844210"/>
                <a:gd name="connsiteY17" fmla="*/ 354744 h 809745"/>
                <a:gd name="connsiteX18" fmla="*/ 432643 w 844210"/>
                <a:gd name="connsiteY18" fmla="*/ 287010 h 809745"/>
                <a:gd name="connsiteX19" fmla="*/ 396684 w 844210"/>
                <a:gd name="connsiteY19" fmla="*/ 137834 h 809745"/>
                <a:gd name="connsiteX20" fmla="*/ 441879 w 844210"/>
                <a:gd name="connsiteY20" fmla="*/ 49944 h 809745"/>
                <a:gd name="connsiteX21" fmla="*/ 488061 w 844210"/>
                <a:gd name="connsiteY21" fmla="*/ 6841 h 809745"/>
                <a:gd name="connsiteX22" fmla="*/ 361831 w 844210"/>
                <a:gd name="connsiteY22" fmla="*/ 683 h 809745"/>
                <a:gd name="connsiteX23" fmla="*/ 272546 w 844210"/>
                <a:gd name="connsiteY23" fmla="*/ 12998 h 809745"/>
                <a:gd name="connsiteX24" fmla="*/ 149394 w 844210"/>
                <a:gd name="connsiteY24" fmla="*/ 34550 h 809745"/>
                <a:gd name="connsiteX25" fmla="*/ 17007 w 844210"/>
                <a:gd name="connsiteY25" fmla="*/ 83810 h 809745"/>
                <a:gd name="connsiteX26" fmla="*/ 109370 w 844210"/>
                <a:gd name="connsiteY26" fmla="*/ 133071 h 809745"/>
                <a:gd name="connsiteX27" fmla="*/ 189419 w 844210"/>
                <a:gd name="connsiteY27" fmla="*/ 200804 h 809745"/>
                <a:gd name="connsiteX28" fmla="*/ 244837 w 844210"/>
                <a:gd name="connsiteY28" fmla="*/ 290089 h 809745"/>
                <a:gd name="connsiteX29" fmla="*/ 260231 w 844210"/>
                <a:gd name="connsiteY29" fmla="*/ 323956 h 809745"/>
                <a:gd name="connsiteX30" fmla="*/ 177104 w 844210"/>
                <a:gd name="connsiteY30" fmla="*/ 265459 h 809745"/>
                <a:gd name="connsiteX31" fmla="*/ 113146 w 844210"/>
                <a:gd name="connsiteY31" fmla="*/ 216487 h 809745"/>
                <a:gd name="connsiteX32" fmla="*/ 50295 w 844210"/>
                <a:gd name="connsiteY32" fmla="*/ 172374 h 809745"/>
                <a:gd name="connsiteX33" fmla="*/ 1613 w 844210"/>
                <a:gd name="connsiteY33" fmla="*/ 157701 h 809745"/>
                <a:gd name="connsiteX0" fmla="*/ 1613 w 844210"/>
                <a:gd name="connsiteY0" fmla="*/ 157701 h 809745"/>
                <a:gd name="connsiteX1" fmla="*/ 17007 w 844210"/>
                <a:gd name="connsiteY1" fmla="*/ 336271 h 809745"/>
                <a:gd name="connsiteX2" fmla="*/ 69346 w 844210"/>
                <a:gd name="connsiteY2" fmla="*/ 582574 h 809745"/>
                <a:gd name="connsiteX3" fmla="*/ 133639 w 844210"/>
                <a:gd name="connsiteY3" fmla="*/ 727205 h 809745"/>
                <a:gd name="connsiteX4" fmla="*/ 176501 w 844210"/>
                <a:gd name="connsiteY4" fmla="*/ 803405 h 809745"/>
                <a:gd name="connsiteX5" fmla="*/ 223334 w 844210"/>
                <a:gd name="connsiteY5" fmla="*/ 806629 h 809745"/>
                <a:gd name="connsiteX6" fmla="*/ 336045 w 844210"/>
                <a:gd name="connsiteY6" fmla="*/ 803405 h 809745"/>
                <a:gd name="connsiteX7" fmla="*/ 497298 w 844210"/>
                <a:gd name="connsiteY7" fmla="*/ 767301 h 809745"/>
                <a:gd name="connsiteX8" fmla="*/ 675867 w 844210"/>
                <a:gd name="connsiteY8" fmla="*/ 637992 h 809745"/>
                <a:gd name="connsiteX9" fmla="*/ 799019 w 844210"/>
                <a:gd name="connsiteY9" fmla="*/ 444028 h 809745"/>
                <a:gd name="connsiteX10" fmla="*/ 835964 w 844210"/>
                <a:gd name="connsiteY10" fmla="*/ 299085 h 809745"/>
                <a:gd name="connsiteX11" fmla="*/ 843517 w 844210"/>
                <a:gd name="connsiteY11" fmla="*/ 152530 h 809745"/>
                <a:gd name="connsiteX12" fmla="*/ 824201 w 844210"/>
                <a:gd name="connsiteY12" fmla="*/ 134274 h 809745"/>
                <a:gd name="connsiteX13" fmla="*/ 789614 w 844210"/>
                <a:gd name="connsiteY13" fmla="*/ 110942 h 809745"/>
                <a:gd name="connsiteX14" fmla="*/ 728207 w 844210"/>
                <a:gd name="connsiteY14" fmla="*/ 77653 h 809745"/>
                <a:gd name="connsiteX15" fmla="*/ 752837 w 844210"/>
                <a:gd name="connsiteY15" fmla="*/ 157701 h 809745"/>
                <a:gd name="connsiteX16" fmla="*/ 703576 w 844210"/>
                <a:gd name="connsiteY16" fmla="*/ 299325 h 809745"/>
                <a:gd name="connsiteX17" fmla="*/ 561952 w 844210"/>
                <a:gd name="connsiteY17" fmla="*/ 354744 h 809745"/>
                <a:gd name="connsiteX18" fmla="*/ 432643 w 844210"/>
                <a:gd name="connsiteY18" fmla="*/ 287010 h 809745"/>
                <a:gd name="connsiteX19" fmla="*/ 396684 w 844210"/>
                <a:gd name="connsiteY19" fmla="*/ 137834 h 809745"/>
                <a:gd name="connsiteX20" fmla="*/ 441879 w 844210"/>
                <a:gd name="connsiteY20" fmla="*/ 49944 h 809745"/>
                <a:gd name="connsiteX21" fmla="*/ 488061 w 844210"/>
                <a:gd name="connsiteY21" fmla="*/ 6841 h 809745"/>
                <a:gd name="connsiteX22" fmla="*/ 361831 w 844210"/>
                <a:gd name="connsiteY22" fmla="*/ 683 h 809745"/>
                <a:gd name="connsiteX23" fmla="*/ 272546 w 844210"/>
                <a:gd name="connsiteY23" fmla="*/ 12998 h 809745"/>
                <a:gd name="connsiteX24" fmla="*/ 149394 w 844210"/>
                <a:gd name="connsiteY24" fmla="*/ 34550 h 809745"/>
                <a:gd name="connsiteX25" fmla="*/ 17007 w 844210"/>
                <a:gd name="connsiteY25" fmla="*/ 83810 h 809745"/>
                <a:gd name="connsiteX26" fmla="*/ 109370 w 844210"/>
                <a:gd name="connsiteY26" fmla="*/ 133071 h 809745"/>
                <a:gd name="connsiteX27" fmla="*/ 189419 w 844210"/>
                <a:gd name="connsiteY27" fmla="*/ 200804 h 809745"/>
                <a:gd name="connsiteX28" fmla="*/ 244837 w 844210"/>
                <a:gd name="connsiteY28" fmla="*/ 290089 h 809745"/>
                <a:gd name="connsiteX29" fmla="*/ 260231 w 844210"/>
                <a:gd name="connsiteY29" fmla="*/ 323956 h 809745"/>
                <a:gd name="connsiteX30" fmla="*/ 177104 w 844210"/>
                <a:gd name="connsiteY30" fmla="*/ 265459 h 809745"/>
                <a:gd name="connsiteX31" fmla="*/ 113146 w 844210"/>
                <a:gd name="connsiteY31" fmla="*/ 216487 h 809745"/>
                <a:gd name="connsiteX32" fmla="*/ 50295 w 844210"/>
                <a:gd name="connsiteY32" fmla="*/ 172374 h 809745"/>
                <a:gd name="connsiteX33" fmla="*/ 1613 w 844210"/>
                <a:gd name="connsiteY33" fmla="*/ 157701 h 809745"/>
                <a:gd name="connsiteX0" fmla="*/ 1613 w 844139"/>
                <a:gd name="connsiteY0" fmla="*/ 157701 h 809745"/>
                <a:gd name="connsiteX1" fmla="*/ 17007 w 844139"/>
                <a:gd name="connsiteY1" fmla="*/ 336271 h 809745"/>
                <a:gd name="connsiteX2" fmla="*/ 69346 w 844139"/>
                <a:gd name="connsiteY2" fmla="*/ 582574 h 809745"/>
                <a:gd name="connsiteX3" fmla="*/ 133639 w 844139"/>
                <a:gd name="connsiteY3" fmla="*/ 727205 h 809745"/>
                <a:gd name="connsiteX4" fmla="*/ 176501 w 844139"/>
                <a:gd name="connsiteY4" fmla="*/ 803405 h 809745"/>
                <a:gd name="connsiteX5" fmla="*/ 223334 w 844139"/>
                <a:gd name="connsiteY5" fmla="*/ 806629 h 809745"/>
                <a:gd name="connsiteX6" fmla="*/ 336045 w 844139"/>
                <a:gd name="connsiteY6" fmla="*/ 803405 h 809745"/>
                <a:gd name="connsiteX7" fmla="*/ 497298 w 844139"/>
                <a:gd name="connsiteY7" fmla="*/ 767301 h 809745"/>
                <a:gd name="connsiteX8" fmla="*/ 675867 w 844139"/>
                <a:gd name="connsiteY8" fmla="*/ 637992 h 809745"/>
                <a:gd name="connsiteX9" fmla="*/ 799019 w 844139"/>
                <a:gd name="connsiteY9" fmla="*/ 444028 h 809745"/>
                <a:gd name="connsiteX10" fmla="*/ 835964 w 844139"/>
                <a:gd name="connsiteY10" fmla="*/ 299085 h 809745"/>
                <a:gd name="connsiteX11" fmla="*/ 843517 w 844139"/>
                <a:gd name="connsiteY11" fmla="*/ 152530 h 809745"/>
                <a:gd name="connsiteX12" fmla="*/ 825240 w 844139"/>
                <a:gd name="connsiteY12" fmla="*/ 129053 h 809745"/>
                <a:gd name="connsiteX13" fmla="*/ 789614 w 844139"/>
                <a:gd name="connsiteY13" fmla="*/ 110942 h 809745"/>
                <a:gd name="connsiteX14" fmla="*/ 728207 w 844139"/>
                <a:gd name="connsiteY14" fmla="*/ 77653 h 809745"/>
                <a:gd name="connsiteX15" fmla="*/ 752837 w 844139"/>
                <a:gd name="connsiteY15" fmla="*/ 157701 h 809745"/>
                <a:gd name="connsiteX16" fmla="*/ 703576 w 844139"/>
                <a:gd name="connsiteY16" fmla="*/ 299325 h 809745"/>
                <a:gd name="connsiteX17" fmla="*/ 561952 w 844139"/>
                <a:gd name="connsiteY17" fmla="*/ 354744 h 809745"/>
                <a:gd name="connsiteX18" fmla="*/ 432643 w 844139"/>
                <a:gd name="connsiteY18" fmla="*/ 287010 h 809745"/>
                <a:gd name="connsiteX19" fmla="*/ 396684 w 844139"/>
                <a:gd name="connsiteY19" fmla="*/ 137834 h 809745"/>
                <a:gd name="connsiteX20" fmla="*/ 441879 w 844139"/>
                <a:gd name="connsiteY20" fmla="*/ 49944 h 809745"/>
                <a:gd name="connsiteX21" fmla="*/ 488061 w 844139"/>
                <a:gd name="connsiteY21" fmla="*/ 6841 h 809745"/>
                <a:gd name="connsiteX22" fmla="*/ 361831 w 844139"/>
                <a:gd name="connsiteY22" fmla="*/ 683 h 809745"/>
                <a:gd name="connsiteX23" fmla="*/ 272546 w 844139"/>
                <a:gd name="connsiteY23" fmla="*/ 12998 h 809745"/>
                <a:gd name="connsiteX24" fmla="*/ 149394 w 844139"/>
                <a:gd name="connsiteY24" fmla="*/ 34550 h 809745"/>
                <a:gd name="connsiteX25" fmla="*/ 17007 w 844139"/>
                <a:gd name="connsiteY25" fmla="*/ 83810 h 809745"/>
                <a:gd name="connsiteX26" fmla="*/ 109370 w 844139"/>
                <a:gd name="connsiteY26" fmla="*/ 133071 h 809745"/>
                <a:gd name="connsiteX27" fmla="*/ 189419 w 844139"/>
                <a:gd name="connsiteY27" fmla="*/ 200804 h 809745"/>
                <a:gd name="connsiteX28" fmla="*/ 244837 w 844139"/>
                <a:gd name="connsiteY28" fmla="*/ 290089 h 809745"/>
                <a:gd name="connsiteX29" fmla="*/ 260231 w 844139"/>
                <a:gd name="connsiteY29" fmla="*/ 323956 h 809745"/>
                <a:gd name="connsiteX30" fmla="*/ 177104 w 844139"/>
                <a:gd name="connsiteY30" fmla="*/ 265459 h 809745"/>
                <a:gd name="connsiteX31" fmla="*/ 113146 w 844139"/>
                <a:gd name="connsiteY31" fmla="*/ 216487 h 809745"/>
                <a:gd name="connsiteX32" fmla="*/ 50295 w 844139"/>
                <a:gd name="connsiteY32" fmla="*/ 172374 h 809745"/>
                <a:gd name="connsiteX33" fmla="*/ 1613 w 844139"/>
                <a:gd name="connsiteY33" fmla="*/ 157701 h 809745"/>
                <a:gd name="connsiteX0" fmla="*/ 1613 w 844139"/>
                <a:gd name="connsiteY0" fmla="*/ 157701 h 809745"/>
                <a:gd name="connsiteX1" fmla="*/ 17007 w 844139"/>
                <a:gd name="connsiteY1" fmla="*/ 336271 h 809745"/>
                <a:gd name="connsiteX2" fmla="*/ 69346 w 844139"/>
                <a:gd name="connsiteY2" fmla="*/ 582574 h 809745"/>
                <a:gd name="connsiteX3" fmla="*/ 133639 w 844139"/>
                <a:gd name="connsiteY3" fmla="*/ 727205 h 809745"/>
                <a:gd name="connsiteX4" fmla="*/ 176501 w 844139"/>
                <a:gd name="connsiteY4" fmla="*/ 803405 h 809745"/>
                <a:gd name="connsiteX5" fmla="*/ 223334 w 844139"/>
                <a:gd name="connsiteY5" fmla="*/ 806629 h 809745"/>
                <a:gd name="connsiteX6" fmla="*/ 336045 w 844139"/>
                <a:gd name="connsiteY6" fmla="*/ 803405 h 809745"/>
                <a:gd name="connsiteX7" fmla="*/ 497298 w 844139"/>
                <a:gd name="connsiteY7" fmla="*/ 767301 h 809745"/>
                <a:gd name="connsiteX8" fmla="*/ 675867 w 844139"/>
                <a:gd name="connsiteY8" fmla="*/ 637992 h 809745"/>
                <a:gd name="connsiteX9" fmla="*/ 799019 w 844139"/>
                <a:gd name="connsiteY9" fmla="*/ 444028 h 809745"/>
                <a:gd name="connsiteX10" fmla="*/ 835964 w 844139"/>
                <a:gd name="connsiteY10" fmla="*/ 299085 h 809745"/>
                <a:gd name="connsiteX11" fmla="*/ 843517 w 844139"/>
                <a:gd name="connsiteY11" fmla="*/ 152530 h 809745"/>
                <a:gd name="connsiteX12" fmla="*/ 825240 w 844139"/>
                <a:gd name="connsiteY12" fmla="*/ 129053 h 809745"/>
                <a:gd name="connsiteX13" fmla="*/ 796914 w 844139"/>
                <a:gd name="connsiteY13" fmla="*/ 101536 h 809745"/>
                <a:gd name="connsiteX14" fmla="*/ 728207 w 844139"/>
                <a:gd name="connsiteY14" fmla="*/ 77653 h 809745"/>
                <a:gd name="connsiteX15" fmla="*/ 752837 w 844139"/>
                <a:gd name="connsiteY15" fmla="*/ 157701 h 809745"/>
                <a:gd name="connsiteX16" fmla="*/ 703576 w 844139"/>
                <a:gd name="connsiteY16" fmla="*/ 299325 h 809745"/>
                <a:gd name="connsiteX17" fmla="*/ 561952 w 844139"/>
                <a:gd name="connsiteY17" fmla="*/ 354744 h 809745"/>
                <a:gd name="connsiteX18" fmla="*/ 432643 w 844139"/>
                <a:gd name="connsiteY18" fmla="*/ 287010 h 809745"/>
                <a:gd name="connsiteX19" fmla="*/ 396684 w 844139"/>
                <a:gd name="connsiteY19" fmla="*/ 137834 h 809745"/>
                <a:gd name="connsiteX20" fmla="*/ 441879 w 844139"/>
                <a:gd name="connsiteY20" fmla="*/ 49944 h 809745"/>
                <a:gd name="connsiteX21" fmla="*/ 488061 w 844139"/>
                <a:gd name="connsiteY21" fmla="*/ 6841 h 809745"/>
                <a:gd name="connsiteX22" fmla="*/ 361831 w 844139"/>
                <a:gd name="connsiteY22" fmla="*/ 683 h 809745"/>
                <a:gd name="connsiteX23" fmla="*/ 272546 w 844139"/>
                <a:gd name="connsiteY23" fmla="*/ 12998 h 809745"/>
                <a:gd name="connsiteX24" fmla="*/ 149394 w 844139"/>
                <a:gd name="connsiteY24" fmla="*/ 34550 h 809745"/>
                <a:gd name="connsiteX25" fmla="*/ 17007 w 844139"/>
                <a:gd name="connsiteY25" fmla="*/ 83810 h 809745"/>
                <a:gd name="connsiteX26" fmla="*/ 109370 w 844139"/>
                <a:gd name="connsiteY26" fmla="*/ 133071 h 809745"/>
                <a:gd name="connsiteX27" fmla="*/ 189419 w 844139"/>
                <a:gd name="connsiteY27" fmla="*/ 200804 h 809745"/>
                <a:gd name="connsiteX28" fmla="*/ 244837 w 844139"/>
                <a:gd name="connsiteY28" fmla="*/ 290089 h 809745"/>
                <a:gd name="connsiteX29" fmla="*/ 260231 w 844139"/>
                <a:gd name="connsiteY29" fmla="*/ 323956 h 809745"/>
                <a:gd name="connsiteX30" fmla="*/ 177104 w 844139"/>
                <a:gd name="connsiteY30" fmla="*/ 265459 h 809745"/>
                <a:gd name="connsiteX31" fmla="*/ 113146 w 844139"/>
                <a:gd name="connsiteY31" fmla="*/ 216487 h 809745"/>
                <a:gd name="connsiteX32" fmla="*/ 50295 w 844139"/>
                <a:gd name="connsiteY32" fmla="*/ 172374 h 809745"/>
                <a:gd name="connsiteX33" fmla="*/ 1613 w 844139"/>
                <a:gd name="connsiteY33" fmla="*/ 157701 h 809745"/>
                <a:gd name="connsiteX0" fmla="*/ 1613 w 845315"/>
                <a:gd name="connsiteY0" fmla="*/ 157701 h 809745"/>
                <a:gd name="connsiteX1" fmla="*/ 17007 w 845315"/>
                <a:gd name="connsiteY1" fmla="*/ 336271 h 809745"/>
                <a:gd name="connsiteX2" fmla="*/ 69346 w 845315"/>
                <a:gd name="connsiteY2" fmla="*/ 582574 h 809745"/>
                <a:gd name="connsiteX3" fmla="*/ 133639 w 845315"/>
                <a:gd name="connsiteY3" fmla="*/ 727205 h 809745"/>
                <a:gd name="connsiteX4" fmla="*/ 176501 w 845315"/>
                <a:gd name="connsiteY4" fmla="*/ 803405 h 809745"/>
                <a:gd name="connsiteX5" fmla="*/ 223334 w 845315"/>
                <a:gd name="connsiteY5" fmla="*/ 806629 h 809745"/>
                <a:gd name="connsiteX6" fmla="*/ 336045 w 845315"/>
                <a:gd name="connsiteY6" fmla="*/ 803405 h 809745"/>
                <a:gd name="connsiteX7" fmla="*/ 497298 w 845315"/>
                <a:gd name="connsiteY7" fmla="*/ 767301 h 809745"/>
                <a:gd name="connsiteX8" fmla="*/ 675867 w 845315"/>
                <a:gd name="connsiteY8" fmla="*/ 637992 h 809745"/>
                <a:gd name="connsiteX9" fmla="*/ 799019 w 845315"/>
                <a:gd name="connsiteY9" fmla="*/ 444028 h 809745"/>
                <a:gd name="connsiteX10" fmla="*/ 835964 w 845315"/>
                <a:gd name="connsiteY10" fmla="*/ 299085 h 809745"/>
                <a:gd name="connsiteX11" fmla="*/ 843517 w 845315"/>
                <a:gd name="connsiteY11" fmla="*/ 152530 h 809745"/>
                <a:gd name="connsiteX12" fmla="*/ 839868 w 845315"/>
                <a:gd name="connsiteY12" fmla="*/ 137392 h 809745"/>
                <a:gd name="connsiteX13" fmla="*/ 796914 w 845315"/>
                <a:gd name="connsiteY13" fmla="*/ 101536 h 809745"/>
                <a:gd name="connsiteX14" fmla="*/ 728207 w 845315"/>
                <a:gd name="connsiteY14" fmla="*/ 77653 h 809745"/>
                <a:gd name="connsiteX15" fmla="*/ 752837 w 845315"/>
                <a:gd name="connsiteY15" fmla="*/ 157701 h 809745"/>
                <a:gd name="connsiteX16" fmla="*/ 703576 w 845315"/>
                <a:gd name="connsiteY16" fmla="*/ 299325 h 809745"/>
                <a:gd name="connsiteX17" fmla="*/ 561952 w 845315"/>
                <a:gd name="connsiteY17" fmla="*/ 354744 h 809745"/>
                <a:gd name="connsiteX18" fmla="*/ 432643 w 845315"/>
                <a:gd name="connsiteY18" fmla="*/ 287010 h 809745"/>
                <a:gd name="connsiteX19" fmla="*/ 396684 w 845315"/>
                <a:gd name="connsiteY19" fmla="*/ 137834 h 809745"/>
                <a:gd name="connsiteX20" fmla="*/ 441879 w 845315"/>
                <a:gd name="connsiteY20" fmla="*/ 49944 h 809745"/>
                <a:gd name="connsiteX21" fmla="*/ 488061 w 845315"/>
                <a:gd name="connsiteY21" fmla="*/ 6841 h 809745"/>
                <a:gd name="connsiteX22" fmla="*/ 361831 w 845315"/>
                <a:gd name="connsiteY22" fmla="*/ 683 h 809745"/>
                <a:gd name="connsiteX23" fmla="*/ 272546 w 845315"/>
                <a:gd name="connsiteY23" fmla="*/ 12998 h 809745"/>
                <a:gd name="connsiteX24" fmla="*/ 149394 w 845315"/>
                <a:gd name="connsiteY24" fmla="*/ 34550 h 809745"/>
                <a:gd name="connsiteX25" fmla="*/ 17007 w 845315"/>
                <a:gd name="connsiteY25" fmla="*/ 83810 h 809745"/>
                <a:gd name="connsiteX26" fmla="*/ 109370 w 845315"/>
                <a:gd name="connsiteY26" fmla="*/ 133071 h 809745"/>
                <a:gd name="connsiteX27" fmla="*/ 189419 w 845315"/>
                <a:gd name="connsiteY27" fmla="*/ 200804 h 809745"/>
                <a:gd name="connsiteX28" fmla="*/ 244837 w 845315"/>
                <a:gd name="connsiteY28" fmla="*/ 290089 h 809745"/>
                <a:gd name="connsiteX29" fmla="*/ 260231 w 845315"/>
                <a:gd name="connsiteY29" fmla="*/ 323956 h 809745"/>
                <a:gd name="connsiteX30" fmla="*/ 177104 w 845315"/>
                <a:gd name="connsiteY30" fmla="*/ 265459 h 809745"/>
                <a:gd name="connsiteX31" fmla="*/ 113146 w 845315"/>
                <a:gd name="connsiteY31" fmla="*/ 216487 h 809745"/>
                <a:gd name="connsiteX32" fmla="*/ 50295 w 845315"/>
                <a:gd name="connsiteY32" fmla="*/ 172374 h 809745"/>
                <a:gd name="connsiteX33" fmla="*/ 1613 w 845315"/>
                <a:gd name="connsiteY33" fmla="*/ 157701 h 809745"/>
                <a:gd name="connsiteX0" fmla="*/ 1613 w 845315"/>
                <a:gd name="connsiteY0" fmla="*/ 157701 h 809745"/>
                <a:gd name="connsiteX1" fmla="*/ 17007 w 845315"/>
                <a:gd name="connsiteY1" fmla="*/ 336271 h 809745"/>
                <a:gd name="connsiteX2" fmla="*/ 69346 w 845315"/>
                <a:gd name="connsiteY2" fmla="*/ 582574 h 809745"/>
                <a:gd name="connsiteX3" fmla="*/ 133639 w 845315"/>
                <a:gd name="connsiteY3" fmla="*/ 727205 h 809745"/>
                <a:gd name="connsiteX4" fmla="*/ 176501 w 845315"/>
                <a:gd name="connsiteY4" fmla="*/ 803405 h 809745"/>
                <a:gd name="connsiteX5" fmla="*/ 223334 w 845315"/>
                <a:gd name="connsiteY5" fmla="*/ 806629 h 809745"/>
                <a:gd name="connsiteX6" fmla="*/ 336045 w 845315"/>
                <a:gd name="connsiteY6" fmla="*/ 803405 h 809745"/>
                <a:gd name="connsiteX7" fmla="*/ 497298 w 845315"/>
                <a:gd name="connsiteY7" fmla="*/ 767301 h 809745"/>
                <a:gd name="connsiteX8" fmla="*/ 675867 w 845315"/>
                <a:gd name="connsiteY8" fmla="*/ 637992 h 809745"/>
                <a:gd name="connsiteX9" fmla="*/ 799019 w 845315"/>
                <a:gd name="connsiteY9" fmla="*/ 444028 h 809745"/>
                <a:gd name="connsiteX10" fmla="*/ 835964 w 845315"/>
                <a:gd name="connsiteY10" fmla="*/ 299085 h 809745"/>
                <a:gd name="connsiteX11" fmla="*/ 843517 w 845315"/>
                <a:gd name="connsiteY11" fmla="*/ 152530 h 809745"/>
                <a:gd name="connsiteX12" fmla="*/ 839868 w 845315"/>
                <a:gd name="connsiteY12" fmla="*/ 137392 h 809745"/>
                <a:gd name="connsiteX13" fmla="*/ 796914 w 845315"/>
                <a:gd name="connsiteY13" fmla="*/ 101536 h 809745"/>
                <a:gd name="connsiteX14" fmla="*/ 728207 w 845315"/>
                <a:gd name="connsiteY14" fmla="*/ 77653 h 809745"/>
                <a:gd name="connsiteX15" fmla="*/ 752837 w 845315"/>
                <a:gd name="connsiteY15" fmla="*/ 157701 h 809745"/>
                <a:gd name="connsiteX16" fmla="*/ 703576 w 845315"/>
                <a:gd name="connsiteY16" fmla="*/ 299325 h 809745"/>
                <a:gd name="connsiteX17" fmla="*/ 561952 w 845315"/>
                <a:gd name="connsiteY17" fmla="*/ 354744 h 809745"/>
                <a:gd name="connsiteX18" fmla="*/ 432643 w 845315"/>
                <a:gd name="connsiteY18" fmla="*/ 287010 h 809745"/>
                <a:gd name="connsiteX19" fmla="*/ 398766 w 845315"/>
                <a:gd name="connsiteY19" fmla="*/ 208954 h 809745"/>
                <a:gd name="connsiteX20" fmla="*/ 396684 w 845315"/>
                <a:gd name="connsiteY20" fmla="*/ 137834 h 809745"/>
                <a:gd name="connsiteX21" fmla="*/ 441879 w 845315"/>
                <a:gd name="connsiteY21" fmla="*/ 49944 h 809745"/>
                <a:gd name="connsiteX22" fmla="*/ 488061 w 845315"/>
                <a:gd name="connsiteY22" fmla="*/ 6841 h 809745"/>
                <a:gd name="connsiteX23" fmla="*/ 361831 w 845315"/>
                <a:gd name="connsiteY23" fmla="*/ 683 h 809745"/>
                <a:gd name="connsiteX24" fmla="*/ 272546 w 845315"/>
                <a:gd name="connsiteY24" fmla="*/ 12998 h 809745"/>
                <a:gd name="connsiteX25" fmla="*/ 149394 w 845315"/>
                <a:gd name="connsiteY25" fmla="*/ 34550 h 809745"/>
                <a:gd name="connsiteX26" fmla="*/ 17007 w 845315"/>
                <a:gd name="connsiteY26" fmla="*/ 83810 h 809745"/>
                <a:gd name="connsiteX27" fmla="*/ 109370 w 845315"/>
                <a:gd name="connsiteY27" fmla="*/ 133071 h 809745"/>
                <a:gd name="connsiteX28" fmla="*/ 189419 w 845315"/>
                <a:gd name="connsiteY28" fmla="*/ 200804 h 809745"/>
                <a:gd name="connsiteX29" fmla="*/ 244837 w 845315"/>
                <a:gd name="connsiteY29" fmla="*/ 290089 h 809745"/>
                <a:gd name="connsiteX30" fmla="*/ 260231 w 845315"/>
                <a:gd name="connsiteY30" fmla="*/ 323956 h 809745"/>
                <a:gd name="connsiteX31" fmla="*/ 177104 w 845315"/>
                <a:gd name="connsiteY31" fmla="*/ 265459 h 809745"/>
                <a:gd name="connsiteX32" fmla="*/ 113146 w 845315"/>
                <a:gd name="connsiteY32" fmla="*/ 216487 h 809745"/>
                <a:gd name="connsiteX33" fmla="*/ 50295 w 845315"/>
                <a:gd name="connsiteY33" fmla="*/ 172374 h 809745"/>
                <a:gd name="connsiteX34" fmla="*/ 1613 w 845315"/>
                <a:gd name="connsiteY34" fmla="*/ 157701 h 809745"/>
                <a:gd name="connsiteX0" fmla="*/ 1613 w 845315"/>
                <a:gd name="connsiteY0" fmla="*/ 157701 h 809745"/>
                <a:gd name="connsiteX1" fmla="*/ 17007 w 845315"/>
                <a:gd name="connsiteY1" fmla="*/ 336271 h 809745"/>
                <a:gd name="connsiteX2" fmla="*/ 69346 w 845315"/>
                <a:gd name="connsiteY2" fmla="*/ 582574 h 809745"/>
                <a:gd name="connsiteX3" fmla="*/ 133639 w 845315"/>
                <a:gd name="connsiteY3" fmla="*/ 727205 h 809745"/>
                <a:gd name="connsiteX4" fmla="*/ 176501 w 845315"/>
                <a:gd name="connsiteY4" fmla="*/ 803405 h 809745"/>
                <a:gd name="connsiteX5" fmla="*/ 223334 w 845315"/>
                <a:gd name="connsiteY5" fmla="*/ 806629 h 809745"/>
                <a:gd name="connsiteX6" fmla="*/ 336045 w 845315"/>
                <a:gd name="connsiteY6" fmla="*/ 803405 h 809745"/>
                <a:gd name="connsiteX7" fmla="*/ 497298 w 845315"/>
                <a:gd name="connsiteY7" fmla="*/ 767301 h 809745"/>
                <a:gd name="connsiteX8" fmla="*/ 675867 w 845315"/>
                <a:gd name="connsiteY8" fmla="*/ 637992 h 809745"/>
                <a:gd name="connsiteX9" fmla="*/ 799019 w 845315"/>
                <a:gd name="connsiteY9" fmla="*/ 444028 h 809745"/>
                <a:gd name="connsiteX10" fmla="*/ 835964 w 845315"/>
                <a:gd name="connsiteY10" fmla="*/ 299085 h 809745"/>
                <a:gd name="connsiteX11" fmla="*/ 843517 w 845315"/>
                <a:gd name="connsiteY11" fmla="*/ 152530 h 809745"/>
                <a:gd name="connsiteX12" fmla="*/ 839868 w 845315"/>
                <a:gd name="connsiteY12" fmla="*/ 137392 h 809745"/>
                <a:gd name="connsiteX13" fmla="*/ 796914 w 845315"/>
                <a:gd name="connsiteY13" fmla="*/ 101536 h 809745"/>
                <a:gd name="connsiteX14" fmla="*/ 728207 w 845315"/>
                <a:gd name="connsiteY14" fmla="*/ 77653 h 809745"/>
                <a:gd name="connsiteX15" fmla="*/ 752837 w 845315"/>
                <a:gd name="connsiteY15" fmla="*/ 157701 h 809745"/>
                <a:gd name="connsiteX16" fmla="*/ 703576 w 845315"/>
                <a:gd name="connsiteY16" fmla="*/ 299325 h 809745"/>
                <a:gd name="connsiteX17" fmla="*/ 561952 w 845315"/>
                <a:gd name="connsiteY17" fmla="*/ 354744 h 809745"/>
                <a:gd name="connsiteX18" fmla="*/ 432643 w 845315"/>
                <a:gd name="connsiteY18" fmla="*/ 287010 h 809745"/>
                <a:gd name="connsiteX19" fmla="*/ 398766 w 845315"/>
                <a:gd name="connsiteY19" fmla="*/ 208954 h 809745"/>
                <a:gd name="connsiteX20" fmla="*/ 396684 w 845315"/>
                <a:gd name="connsiteY20" fmla="*/ 137834 h 809745"/>
                <a:gd name="connsiteX21" fmla="*/ 441879 w 845315"/>
                <a:gd name="connsiteY21" fmla="*/ 49944 h 809745"/>
                <a:gd name="connsiteX22" fmla="*/ 488061 w 845315"/>
                <a:gd name="connsiteY22" fmla="*/ 6841 h 809745"/>
                <a:gd name="connsiteX23" fmla="*/ 361831 w 845315"/>
                <a:gd name="connsiteY23" fmla="*/ 683 h 809745"/>
                <a:gd name="connsiteX24" fmla="*/ 272546 w 845315"/>
                <a:gd name="connsiteY24" fmla="*/ 12998 h 809745"/>
                <a:gd name="connsiteX25" fmla="*/ 149394 w 845315"/>
                <a:gd name="connsiteY25" fmla="*/ 34550 h 809745"/>
                <a:gd name="connsiteX26" fmla="*/ 17007 w 845315"/>
                <a:gd name="connsiteY26" fmla="*/ 83810 h 809745"/>
                <a:gd name="connsiteX27" fmla="*/ 109370 w 845315"/>
                <a:gd name="connsiteY27" fmla="*/ 133071 h 809745"/>
                <a:gd name="connsiteX28" fmla="*/ 189419 w 845315"/>
                <a:gd name="connsiteY28" fmla="*/ 200804 h 809745"/>
                <a:gd name="connsiteX29" fmla="*/ 244837 w 845315"/>
                <a:gd name="connsiteY29" fmla="*/ 290089 h 809745"/>
                <a:gd name="connsiteX30" fmla="*/ 310622 w 845315"/>
                <a:gd name="connsiteY30" fmla="*/ 309059 h 809745"/>
                <a:gd name="connsiteX31" fmla="*/ 177104 w 845315"/>
                <a:gd name="connsiteY31" fmla="*/ 265459 h 809745"/>
                <a:gd name="connsiteX32" fmla="*/ 113146 w 845315"/>
                <a:gd name="connsiteY32" fmla="*/ 216487 h 809745"/>
                <a:gd name="connsiteX33" fmla="*/ 50295 w 845315"/>
                <a:gd name="connsiteY33" fmla="*/ 172374 h 809745"/>
                <a:gd name="connsiteX34" fmla="*/ 1613 w 845315"/>
                <a:gd name="connsiteY34" fmla="*/ 157701 h 809745"/>
                <a:gd name="connsiteX0" fmla="*/ 1613 w 845315"/>
                <a:gd name="connsiteY0" fmla="*/ 157701 h 809745"/>
                <a:gd name="connsiteX1" fmla="*/ 17007 w 845315"/>
                <a:gd name="connsiteY1" fmla="*/ 336271 h 809745"/>
                <a:gd name="connsiteX2" fmla="*/ 69346 w 845315"/>
                <a:gd name="connsiteY2" fmla="*/ 582574 h 809745"/>
                <a:gd name="connsiteX3" fmla="*/ 133639 w 845315"/>
                <a:gd name="connsiteY3" fmla="*/ 727205 h 809745"/>
                <a:gd name="connsiteX4" fmla="*/ 176501 w 845315"/>
                <a:gd name="connsiteY4" fmla="*/ 803405 h 809745"/>
                <a:gd name="connsiteX5" fmla="*/ 223334 w 845315"/>
                <a:gd name="connsiteY5" fmla="*/ 806629 h 809745"/>
                <a:gd name="connsiteX6" fmla="*/ 336045 w 845315"/>
                <a:gd name="connsiteY6" fmla="*/ 803405 h 809745"/>
                <a:gd name="connsiteX7" fmla="*/ 497298 w 845315"/>
                <a:gd name="connsiteY7" fmla="*/ 767301 h 809745"/>
                <a:gd name="connsiteX8" fmla="*/ 675867 w 845315"/>
                <a:gd name="connsiteY8" fmla="*/ 637992 h 809745"/>
                <a:gd name="connsiteX9" fmla="*/ 799019 w 845315"/>
                <a:gd name="connsiteY9" fmla="*/ 444028 h 809745"/>
                <a:gd name="connsiteX10" fmla="*/ 835964 w 845315"/>
                <a:gd name="connsiteY10" fmla="*/ 299085 h 809745"/>
                <a:gd name="connsiteX11" fmla="*/ 843517 w 845315"/>
                <a:gd name="connsiteY11" fmla="*/ 152530 h 809745"/>
                <a:gd name="connsiteX12" fmla="*/ 839868 w 845315"/>
                <a:gd name="connsiteY12" fmla="*/ 137392 h 809745"/>
                <a:gd name="connsiteX13" fmla="*/ 796914 w 845315"/>
                <a:gd name="connsiteY13" fmla="*/ 101536 h 809745"/>
                <a:gd name="connsiteX14" fmla="*/ 728207 w 845315"/>
                <a:gd name="connsiteY14" fmla="*/ 77653 h 809745"/>
                <a:gd name="connsiteX15" fmla="*/ 752837 w 845315"/>
                <a:gd name="connsiteY15" fmla="*/ 157701 h 809745"/>
                <a:gd name="connsiteX16" fmla="*/ 703576 w 845315"/>
                <a:gd name="connsiteY16" fmla="*/ 299325 h 809745"/>
                <a:gd name="connsiteX17" fmla="*/ 561952 w 845315"/>
                <a:gd name="connsiteY17" fmla="*/ 354744 h 809745"/>
                <a:gd name="connsiteX18" fmla="*/ 432643 w 845315"/>
                <a:gd name="connsiteY18" fmla="*/ 287010 h 809745"/>
                <a:gd name="connsiteX19" fmla="*/ 398766 w 845315"/>
                <a:gd name="connsiteY19" fmla="*/ 208954 h 809745"/>
                <a:gd name="connsiteX20" fmla="*/ 396684 w 845315"/>
                <a:gd name="connsiteY20" fmla="*/ 137834 h 809745"/>
                <a:gd name="connsiteX21" fmla="*/ 441879 w 845315"/>
                <a:gd name="connsiteY21" fmla="*/ 49944 h 809745"/>
                <a:gd name="connsiteX22" fmla="*/ 488061 w 845315"/>
                <a:gd name="connsiteY22" fmla="*/ 6841 h 809745"/>
                <a:gd name="connsiteX23" fmla="*/ 361831 w 845315"/>
                <a:gd name="connsiteY23" fmla="*/ 683 h 809745"/>
                <a:gd name="connsiteX24" fmla="*/ 272546 w 845315"/>
                <a:gd name="connsiteY24" fmla="*/ 12998 h 809745"/>
                <a:gd name="connsiteX25" fmla="*/ 149394 w 845315"/>
                <a:gd name="connsiteY25" fmla="*/ 34550 h 809745"/>
                <a:gd name="connsiteX26" fmla="*/ 17007 w 845315"/>
                <a:gd name="connsiteY26" fmla="*/ 83810 h 809745"/>
                <a:gd name="connsiteX27" fmla="*/ 109370 w 845315"/>
                <a:gd name="connsiteY27" fmla="*/ 133071 h 809745"/>
                <a:gd name="connsiteX28" fmla="*/ 189419 w 845315"/>
                <a:gd name="connsiteY28" fmla="*/ 200804 h 809745"/>
                <a:gd name="connsiteX29" fmla="*/ 258345 w 845315"/>
                <a:gd name="connsiteY29" fmla="*/ 265914 h 809745"/>
                <a:gd name="connsiteX30" fmla="*/ 310622 w 845315"/>
                <a:gd name="connsiteY30" fmla="*/ 309059 h 809745"/>
                <a:gd name="connsiteX31" fmla="*/ 177104 w 845315"/>
                <a:gd name="connsiteY31" fmla="*/ 265459 h 809745"/>
                <a:gd name="connsiteX32" fmla="*/ 113146 w 845315"/>
                <a:gd name="connsiteY32" fmla="*/ 216487 h 809745"/>
                <a:gd name="connsiteX33" fmla="*/ 50295 w 845315"/>
                <a:gd name="connsiteY33" fmla="*/ 172374 h 809745"/>
                <a:gd name="connsiteX34" fmla="*/ 1613 w 845315"/>
                <a:gd name="connsiteY34" fmla="*/ 157701 h 809745"/>
                <a:gd name="connsiteX0" fmla="*/ 1613 w 845315"/>
                <a:gd name="connsiteY0" fmla="*/ 157701 h 809745"/>
                <a:gd name="connsiteX1" fmla="*/ 17007 w 845315"/>
                <a:gd name="connsiteY1" fmla="*/ 336271 h 809745"/>
                <a:gd name="connsiteX2" fmla="*/ 69346 w 845315"/>
                <a:gd name="connsiteY2" fmla="*/ 582574 h 809745"/>
                <a:gd name="connsiteX3" fmla="*/ 133639 w 845315"/>
                <a:gd name="connsiteY3" fmla="*/ 727205 h 809745"/>
                <a:gd name="connsiteX4" fmla="*/ 176501 w 845315"/>
                <a:gd name="connsiteY4" fmla="*/ 803405 h 809745"/>
                <a:gd name="connsiteX5" fmla="*/ 223334 w 845315"/>
                <a:gd name="connsiteY5" fmla="*/ 806629 h 809745"/>
                <a:gd name="connsiteX6" fmla="*/ 336045 w 845315"/>
                <a:gd name="connsiteY6" fmla="*/ 803405 h 809745"/>
                <a:gd name="connsiteX7" fmla="*/ 497298 w 845315"/>
                <a:gd name="connsiteY7" fmla="*/ 767301 h 809745"/>
                <a:gd name="connsiteX8" fmla="*/ 675867 w 845315"/>
                <a:gd name="connsiteY8" fmla="*/ 637992 h 809745"/>
                <a:gd name="connsiteX9" fmla="*/ 799019 w 845315"/>
                <a:gd name="connsiteY9" fmla="*/ 444028 h 809745"/>
                <a:gd name="connsiteX10" fmla="*/ 835964 w 845315"/>
                <a:gd name="connsiteY10" fmla="*/ 299085 h 809745"/>
                <a:gd name="connsiteX11" fmla="*/ 843517 w 845315"/>
                <a:gd name="connsiteY11" fmla="*/ 152530 h 809745"/>
                <a:gd name="connsiteX12" fmla="*/ 839868 w 845315"/>
                <a:gd name="connsiteY12" fmla="*/ 137392 h 809745"/>
                <a:gd name="connsiteX13" fmla="*/ 796914 w 845315"/>
                <a:gd name="connsiteY13" fmla="*/ 101536 h 809745"/>
                <a:gd name="connsiteX14" fmla="*/ 728207 w 845315"/>
                <a:gd name="connsiteY14" fmla="*/ 77653 h 809745"/>
                <a:gd name="connsiteX15" fmla="*/ 703576 w 845315"/>
                <a:gd name="connsiteY15" fmla="*/ 299325 h 809745"/>
                <a:gd name="connsiteX16" fmla="*/ 561952 w 845315"/>
                <a:gd name="connsiteY16" fmla="*/ 354744 h 809745"/>
                <a:gd name="connsiteX17" fmla="*/ 432643 w 845315"/>
                <a:gd name="connsiteY17" fmla="*/ 287010 h 809745"/>
                <a:gd name="connsiteX18" fmla="*/ 398766 w 845315"/>
                <a:gd name="connsiteY18" fmla="*/ 208954 h 809745"/>
                <a:gd name="connsiteX19" fmla="*/ 396684 w 845315"/>
                <a:gd name="connsiteY19" fmla="*/ 137834 h 809745"/>
                <a:gd name="connsiteX20" fmla="*/ 441879 w 845315"/>
                <a:gd name="connsiteY20" fmla="*/ 49944 h 809745"/>
                <a:gd name="connsiteX21" fmla="*/ 488061 w 845315"/>
                <a:gd name="connsiteY21" fmla="*/ 6841 h 809745"/>
                <a:gd name="connsiteX22" fmla="*/ 361831 w 845315"/>
                <a:gd name="connsiteY22" fmla="*/ 683 h 809745"/>
                <a:gd name="connsiteX23" fmla="*/ 272546 w 845315"/>
                <a:gd name="connsiteY23" fmla="*/ 12998 h 809745"/>
                <a:gd name="connsiteX24" fmla="*/ 149394 w 845315"/>
                <a:gd name="connsiteY24" fmla="*/ 34550 h 809745"/>
                <a:gd name="connsiteX25" fmla="*/ 17007 w 845315"/>
                <a:gd name="connsiteY25" fmla="*/ 83810 h 809745"/>
                <a:gd name="connsiteX26" fmla="*/ 109370 w 845315"/>
                <a:gd name="connsiteY26" fmla="*/ 133071 h 809745"/>
                <a:gd name="connsiteX27" fmla="*/ 189419 w 845315"/>
                <a:gd name="connsiteY27" fmla="*/ 200804 h 809745"/>
                <a:gd name="connsiteX28" fmla="*/ 258345 w 845315"/>
                <a:gd name="connsiteY28" fmla="*/ 265914 h 809745"/>
                <a:gd name="connsiteX29" fmla="*/ 310622 w 845315"/>
                <a:gd name="connsiteY29" fmla="*/ 309059 h 809745"/>
                <a:gd name="connsiteX30" fmla="*/ 177104 w 845315"/>
                <a:gd name="connsiteY30" fmla="*/ 265459 h 809745"/>
                <a:gd name="connsiteX31" fmla="*/ 113146 w 845315"/>
                <a:gd name="connsiteY31" fmla="*/ 216487 h 809745"/>
                <a:gd name="connsiteX32" fmla="*/ 50295 w 845315"/>
                <a:gd name="connsiteY32" fmla="*/ 172374 h 809745"/>
                <a:gd name="connsiteX33" fmla="*/ 1613 w 845315"/>
                <a:gd name="connsiteY33" fmla="*/ 157701 h 809745"/>
                <a:gd name="connsiteX0" fmla="*/ 1613 w 845315"/>
                <a:gd name="connsiteY0" fmla="*/ 157701 h 809745"/>
                <a:gd name="connsiteX1" fmla="*/ 17007 w 845315"/>
                <a:gd name="connsiteY1" fmla="*/ 336271 h 809745"/>
                <a:gd name="connsiteX2" fmla="*/ 69346 w 845315"/>
                <a:gd name="connsiteY2" fmla="*/ 582574 h 809745"/>
                <a:gd name="connsiteX3" fmla="*/ 133639 w 845315"/>
                <a:gd name="connsiteY3" fmla="*/ 727205 h 809745"/>
                <a:gd name="connsiteX4" fmla="*/ 176501 w 845315"/>
                <a:gd name="connsiteY4" fmla="*/ 803405 h 809745"/>
                <a:gd name="connsiteX5" fmla="*/ 223334 w 845315"/>
                <a:gd name="connsiteY5" fmla="*/ 806629 h 809745"/>
                <a:gd name="connsiteX6" fmla="*/ 336045 w 845315"/>
                <a:gd name="connsiteY6" fmla="*/ 803405 h 809745"/>
                <a:gd name="connsiteX7" fmla="*/ 497298 w 845315"/>
                <a:gd name="connsiteY7" fmla="*/ 767301 h 809745"/>
                <a:gd name="connsiteX8" fmla="*/ 675867 w 845315"/>
                <a:gd name="connsiteY8" fmla="*/ 637992 h 809745"/>
                <a:gd name="connsiteX9" fmla="*/ 799019 w 845315"/>
                <a:gd name="connsiteY9" fmla="*/ 444028 h 809745"/>
                <a:gd name="connsiteX10" fmla="*/ 835964 w 845315"/>
                <a:gd name="connsiteY10" fmla="*/ 299085 h 809745"/>
                <a:gd name="connsiteX11" fmla="*/ 843517 w 845315"/>
                <a:gd name="connsiteY11" fmla="*/ 152530 h 809745"/>
                <a:gd name="connsiteX12" fmla="*/ 839868 w 845315"/>
                <a:gd name="connsiteY12" fmla="*/ 137392 h 809745"/>
                <a:gd name="connsiteX13" fmla="*/ 796914 w 845315"/>
                <a:gd name="connsiteY13" fmla="*/ 101536 h 809745"/>
                <a:gd name="connsiteX14" fmla="*/ 728207 w 845315"/>
                <a:gd name="connsiteY14" fmla="*/ 77653 h 809745"/>
                <a:gd name="connsiteX15" fmla="*/ 561952 w 845315"/>
                <a:gd name="connsiteY15" fmla="*/ 354744 h 809745"/>
                <a:gd name="connsiteX16" fmla="*/ 432643 w 845315"/>
                <a:gd name="connsiteY16" fmla="*/ 287010 h 809745"/>
                <a:gd name="connsiteX17" fmla="*/ 398766 w 845315"/>
                <a:gd name="connsiteY17" fmla="*/ 208954 h 809745"/>
                <a:gd name="connsiteX18" fmla="*/ 396684 w 845315"/>
                <a:gd name="connsiteY18" fmla="*/ 137834 h 809745"/>
                <a:gd name="connsiteX19" fmla="*/ 441879 w 845315"/>
                <a:gd name="connsiteY19" fmla="*/ 49944 h 809745"/>
                <a:gd name="connsiteX20" fmla="*/ 488061 w 845315"/>
                <a:gd name="connsiteY20" fmla="*/ 6841 h 809745"/>
                <a:gd name="connsiteX21" fmla="*/ 361831 w 845315"/>
                <a:gd name="connsiteY21" fmla="*/ 683 h 809745"/>
                <a:gd name="connsiteX22" fmla="*/ 272546 w 845315"/>
                <a:gd name="connsiteY22" fmla="*/ 12998 h 809745"/>
                <a:gd name="connsiteX23" fmla="*/ 149394 w 845315"/>
                <a:gd name="connsiteY23" fmla="*/ 34550 h 809745"/>
                <a:gd name="connsiteX24" fmla="*/ 17007 w 845315"/>
                <a:gd name="connsiteY24" fmla="*/ 83810 h 809745"/>
                <a:gd name="connsiteX25" fmla="*/ 109370 w 845315"/>
                <a:gd name="connsiteY25" fmla="*/ 133071 h 809745"/>
                <a:gd name="connsiteX26" fmla="*/ 189419 w 845315"/>
                <a:gd name="connsiteY26" fmla="*/ 200804 h 809745"/>
                <a:gd name="connsiteX27" fmla="*/ 258345 w 845315"/>
                <a:gd name="connsiteY27" fmla="*/ 265914 h 809745"/>
                <a:gd name="connsiteX28" fmla="*/ 310622 w 845315"/>
                <a:gd name="connsiteY28" fmla="*/ 309059 h 809745"/>
                <a:gd name="connsiteX29" fmla="*/ 177104 w 845315"/>
                <a:gd name="connsiteY29" fmla="*/ 265459 h 809745"/>
                <a:gd name="connsiteX30" fmla="*/ 113146 w 845315"/>
                <a:gd name="connsiteY30" fmla="*/ 216487 h 809745"/>
                <a:gd name="connsiteX31" fmla="*/ 50295 w 845315"/>
                <a:gd name="connsiteY31" fmla="*/ 172374 h 809745"/>
                <a:gd name="connsiteX32" fmla="*/ 1613 w 845315"/>
                <a:gd name="connsiteY32" fmla="*/ 157701 h 809745"/>
                <a:gd name="connsiteX0" fmla="*/ 1613 w 845315"/>
                <a:gd name="connsiteY0" fmla="*/ 157701 h 809745"/>
                <a:gd name="connsiteX1" fmla="*/ 17007 w 845315"/>
                <a:gd name="connsiteY1" fmla="*/ 336271 h 809745"/>
                <a:gd name="connsiteX2" fmla="*/ 69346 w 845315"/>
                <a:gd name="connsiteY2" fmla="*/ 582574 h 809745"/>
                <a:gd name="connsiteX3" fmla="*/ 133639 w 845315"/>
                <a:gd name="connsiteY3" fmla="*/ 727205 h 809745"/>
                <a:gd name="connsiteX4" fmla="*/ 176501 w 845315"/>
                <a:gd name="connsiteY4" fmla="*/ 803405 h 809745"/>
                <a:gd name="connsiteX5" fmla="*/ 223334 w 845315"/>
                <a:gd name="connsiteY5" fmla="*/ 806629 h 809745"/>
                <a:gd name="connsiteX6" fmla="*/ 336045 w 845315"/>
                <a:gd name="connsiteY6" fmla="*/ 803405 h 809745"/>
                <a:gd name="connsiteX7" fmla="*/ 497298 w 845315"/>
                <a:gd name="connsiteY7" fmla="*/ 767301 h 809745"/>
                <a:gd name="connsiteX8" fmla="*/ 675867 w 845315"/>
                <a:gd name="connsiteY8" fmla="*/ 637992 h 809745"/>
                <a:gd name="connsiteX9" fmla="*/ 799019 w 845315"/>
                <a:gd name="connsiteY9" fmla="*/ 444028 h 809745"/>
                <a:gd name="connsiteX10" fmla="*/ 835964 w 845315"/>
                <a:gd name="connsiteY10" fmla="*/ 299085 h 809745"/>
                <a:gd name="connsiteX11" fmla="*/ 843517 w 845315"/>
                <a:gd name="connsiteY11" fmla="*/ 152530 h 809745"/>
                <a:gd name="connsiteX12" fmla="*/ 839868 w 845315"/>
                <a:gd name="connsiteY12" fmla="*/ 137392 h 809745"/>
                <a:gd name="connsiteX13" fmla="*/ 796914 w 845315"/>
                <a:gd name="connsiteY13" fmla="*/ 101536 h 809745"/>
                <a:gd name="connsiteX14" fmla="*/ 728207 w 845315"/>
                <a:gd name="connsiteY14" fmla="*/ 77653 h 809745"/>
                <a:gd name="connsiteX15" fmla="*/ 432643 w 845315"/>
                <a:gd name="connsiteY15" fmla="*/ 287010 h 809745"/>
                <a:gd name="connsiteX16" fmla="*/ 398766 w 845315"/>
                <a:gd name="connsiteY16" fmla="*/ 208954 h 809745"/>
                <a:gd name="connsiteX17" fmla="*/ 396684 w 845315"/>
                <a:gd name="connsiteY17" fmla="*/ 137834 h 809745"/>
                <a:gd name="connsiteX18" fmla="*/ 441879 w 845315"/>
                <a:gd name="connsiteY18" fmla="*/ 49944 h 809745"/>
                <a:gd name="connsiteX19" fmla="*/ 488061 w 845315"/>
                <a:gd name="connsiteY19" fmla="*/ 6841 h 809745"/>
                <a:gd name="connsiteX20" fmla="*/ 361831 w 845315"/>
                <a:gd name="connsiteY20" fmla="*/ 683 h 809745"/>
                <a:gd name="connsiteX21" fmla="*/ 272546 w 845315"/>
                <a:gd name="connsiteY21" fmla="*/ 12998 h 809745"/>
                <a:gd name="connsiteX22" fmla="*/ 149394 w 845315"/>
                <a:gd name="connsiteY22" fmla="*/ 34550 h 809745"/>
                <a:gd name="connsiteX23" fmla="*/ 17007 w 845315"/>
                <a:gd name="connsiteY23" fmla="*/ 83810 h 809745"/>
                <a:gd name="connsiteX24" fmla="*/ 109370 w 845315"/>
                <a:gd name="connsiteY24" fmla="*/ 133071 h 809745"/>
                <a:gd name="connsiteX25" fmla="*/ 189419 w 845315"/>
                <a:gd name="connsiteY25" fmla="*/ 200804 h 809745"/>
                <a:gd name="connsiteX26" fmla="*/ 258345 w 845315"/>
                <a:gd name="connsiteY26" fmla="*/ 265914 h 809745"/>
                <a:gd name="connsiteX27" fmla="*/ 310622 w 845315"/>
                <a:gd name="connsiteY27" fmla="*/ 309059 h 809745"/>
                <a:gd name="connsiteX28" fmla="*/ 177104 w 845315"/>
                <a:gd name="connsiteY28" fmla="*/ 265459 h 809745"/>
                <a:gd name="connsiteX29" fmla="*/ 113146 w 845315"/>
                <a:gd name="connsiteY29" fmla="*/ 216487 h 809745"/>
                <a:gd name="connsiteX30" fmla="*/ 50295 w 845315"/>
                <a:gd name="connsiteY30" fmla="*/ 172374 h 809745"/>
                <a:gd name="connsiteX31" fmla="*/ 1613 w 845315"/>
                <a:gd name="connsiteY31" fmla="*/ 157701 h 809745"/>
                <a:gd name="connsiteX0" fmla="*/ 1613 w 845315"/>
                <a:gd name="connsiteY0" fmla="*/ 157701 h 809745"/>
                <a:gd name="connsiteX1" fmla="*/ 17007 w 845315"/>
                <a:gd name="connsiteY1" fmla="*/ 336271 h 809745"/>
                <a:gd name="connsiteX2" fmla="*/ 69346 w 845315"/>
                <a:gd name="connsiteY2" fmla="*/ 582574 h 809745"/>
                <a:gd name="connsiteX3" fmla="*/ 133639 w 845315"/>
                <a:gd name="connsiteY3" fmla="*/ 727205 h 809745"/>
                <a:gd name="connsiteX4" fmla="*/ 176501 w 845315"/>
                <a:gd name="connsiteY4" fmla="*/ 803405 h 809745"/>
                <a:gd name="connsiteX5" fmla="*/ 223334 w 845315"/>
                <a:gd name="connsiteY5" fmla="*/ 806629 h 809745"/>
                <a:gd name="connsiteX6" fmla="*/ 336045 w 845315"/>
                <a:gd name="connsiteY6" fmla="*/ 803405 h 809745"/>
                <a:gd name="connsiteX7" fmla="*/ 497298 w 845315"/>
                <a:gd name="connsiteY7" fmla="*/ 767301 h 809745"/>
                <a:gd name="connsiteX8" fmla="*/ 675867 w 845315"/>
                <a:gd name="connsiteY8" fmla="*/ 637992 h 809745"/>
                <a:gd name="connsiteX9" fmla="*/ 799019 w 845315"/>
                <a:gd name="connsiteY9" fmla="*/ 444028 h 809745"/>
                <a:gd name="connsiteX10" fmla="*/ 835964 w 845315"/>
                <a:gd name="connsiteY10" fmla="*/ 299085 h 809745"/>
                <a:gd name="connsiteX11" fmla="*/ 843517 w 845315"/>
                <a:gd name="connsiteY11" fmla="*/ 152530 h 809745"/>
                <a:gd name="connsiteX12" fmla="*/ 839868 w 845315"/>
                <a:gd name="connsiteY12" fmla="*/ 137392 h 809745"/>
                <a:gd name="connsiteX13" fmla="*/ 796914 w 845315"/>
                <a:gd name="connsiteY13" fmla="*/ 101536 h 809745"/>
                <a:gd name="connsiteX14" fmla="*/ 728207 w 845315"/>
                <a:gd name="connsiteY14" fmla="*/ 77653 h 809745"/>
                <a:gd name="connsiteX15" fmla="*/ 398766 w 845315"/>
                <a:gd name="connsiteY15" fmla="*/ 208954 h 809745"/>
                <a:gd name="connsiteX16" fmla="*/ 396684 w 845315"/>
                <a:gd name="connsiteY16" fmla="*/ 137834 h 809745"/>
                <a:gd name="connsiteX17" fmla="*/ 441879 w 845315"/>
                <a:gd name="connsiteY17" fmla="*/ 49944 h 809745"/>
                <a:gd name="connsiteX18" fmla="*/ 488061 w 845315"/>
                <a:gd name="connsiteY18" fmla="*/ 6841 h 809745"/>
                <a:gd name="connsiteX19" fmla="*/ 361831 w 845315"/>
                <a:gd name="connsiteY19" fmla="*/ 683 h 809745"/>
                <a:gd name="connsiteX20" fmla="*/ 272546 w 845315"/>
                <a:gd name="connsiteY20" fmla="*/ 12998 h 809745"/>
                <a:gd name="connsiteX21" fmla="*/ 149394 w 845315"/>
                <a:gd name="connsiteY21" fmla="*/ 34550 h 809745"/>
                <a:gd name="connsiteX22" fmla="*/ 17007 w 845315"/>
                <a:gd name="connsiteY22" fmla="*/ 83810 h 809745"/>
                <a:gd name="connsiteX23" fmla="*/ 109370 w 845315"/>
                <a:gd name="connsiteY23" fmla="*/ 133071 h 809745"/>
                <a:gd name="connsiteX24" fmla="*/ 189419 w 845315"/>
                <a:gd name="connsiteY24" fmla="*/ 200804 h 809745"/>
                <a:gd name="connsiteX25" fmla="*/ 258345 w 845315"/>
                <a:gd name="connsiteY25" fmla="*/ 265914 h 809745"/>
                <a:gd name="connsiteX26" fmla="*/ 310622 w 845315"/>
                <a:gd name="connsiteY26" fmla="*/ 309059 h 809745"/>
                <a:gd name="connsiteX27" fmla="*/ 177104 w 845315"/>
                <a:gd name="connsiteY27" fmla="*/ 265459 h 809745"/>
                <a:gd name="connsiteX28" fmla="*/ 113146 w 845315"/>
                <a:gd name="connsiteY28" fmla="*/ 216487 h 809745"/>
                <a:gd name="connsiteX29" fmla="*/ 50295 w 845315"/>
                <a:gd name="connsiteY29" fmla="*/ 172374 h 809745"/>
                <a:gd name="connsiteX30" fmla="*/ 1613 w 845315"/>
                <a:gd name="connsiteY30" fmla="*/ 157701 h 809745"/>
                <a:gd name="connsiteX0" fmla="*/ 1613 w 845315"/>
                <a:gd name="connsiteY0" fmla="*/ 157701 h 809745"/>
                <a:gd name="connsiteX1" fmla="*/ 17007 w 845315"/>
                <a:gd name="connsiteY1" fmla="*/ 336271 h 809745"/>
                <a:gd name="connsiteX2" fmla="*/ 69346 w 845315"/>
                <a:gd name="connsiteY2" fmla="*/ 582574 h 809745"/>
                <a:gd name="connsiteX3" fmla="*/ 133639 w 845315"/>
                <a:gd name="connsiteY3" fmla="*/ 727205 h 809745"/>
                <a:gd name="connsiteX4" fmla="*/ 176501 w 845315"/>
                <a:gd name="connsiteY4" fmla="*/ 803405 h 809745"/>
                <a:gd name="connsiteX5" fmla="*/ 223334 w 845315"/>
                <a:gd name="connsiteY5" fmla="*/ 806629 h 809745"/>
                <a:gd name="connsiteX6" fmla="*/ 336045 w 845315"/>
                <a:gd name="connsiteY6" fmla="*/ 803405 h 809745"/>
                <a:gd name="connsiteX7" fmla="*/ 497298 w 845315"/>
                <a:gd name="connsiteY7" fmla="*/ 767301 h 809745"/>
                <a:gd name="connsiteX8" fmla="*/ 675867 w 845315"/>
                <a:gd name="connsiteY8" fmla="*/ 637992 h 809745"/>
                <a:gd name="connsiteX9" fmla="*/ 799019 w 845315"/>
                <a:gd name="connsiteY9" fmla="*/ 444028 h 809745"/>
                <a:gd name="connsiteX10" fmla="*/ 835964 w 845315"/>
                <a:gd name="connsiteY10" fmla="*/ 299085 h 809745"/>
                <a:gd name="connsiteX11" fmla="*/ 843517 w 845315"/>
                <a:gd name="connsiteY11" fmla="*/ 152530 h 809745"/>
                <a:gd name="connsiteX12" fmla="*/ 839868 w 845315"/>
                <a:gd name="connsiteY12" fmla="*/ 137392 h 809745"/>
                <a:gd name="connsiteX13" fmla="*/ 796914 w 845315"/>
                <a:gd name="connsiteY13" fmla="*/ 101536 h 809745"/>
                <a:gd name="connsiteX14" fmla="*/ 728207 w 845315"/>
                <a:gd name="connsiteY14" fmla="*/ 77653 h 809745"/>
                <a:gd name="connsiteX15" fmla="*/ 396684 w 845315"/>
                <a:gd name="connsiteY15" fmla="*/ 137834 h 809745"/>
                <a:gd name="connsiteX16" fmla="*/ 441879 w 845315"/>
                <a:gd name="connsiteY16" fmla="*/ 49944 h 809745"/>
                <a:gd name="connsiteX17" fmla="*/ 488061 w 845315"/>
                <a:gd name="connsiteY17" fmla="*/ 6841 h 809745"/>
                <a:gd name="connsiteX18" fmla="*/ 361831 w 845315"/>
                <a:gd name="connsiteY18" fmla="*/ 683 h 809745"/>
                <a:gd name="connsiteX19" fmla="*/ 272546 w 845315"/>
                <a:gd name="connsiteY19" fmla="*/ 12998 h 809745"/>
                <a:gd name="connsiteX20" fmla="*/ 149394 w 845315"/>
                <a:gd name="connsiteY20" fmla="*/ 34550 h 809745"/>
                <a:gd name="connsiteX21" fmla="*/ 17007 w 845315"/>
                <a:gd name="connsiteY21" fmla="*/ 83810 h 809745"/>
                <a:gd name="connsiteX22" fmla="*/ 109370 w 845315"/>
                <a:gd name="connsiteY22" fmla="*/ 133071 h 809745"/>
                <a:gd name="connsiteX23" fmla="*/ 189419 w 845315"/>
                <a:gd name="connsiteY23" fmla="*/ 200804 h 809745"/>
                <a:gd name="connsiteX24" fmla="*/ 258345 w 845315"/>
                <a:gd name="connsiteY24" fmla="*/ 265914 h 809745"/>
                <a:gd name="connsiteX25" fmla="*/ 310622 w 845315"/>
                <a:gd name="connsiteY25" fmla="*/ 309059 h 809745"/>
                <a:gd name="connsiteX26" fmla="*/ 177104 w 845315"/>
                <a:gd name="connsiteY26" fmla="*/ 265459 h 809745"/>
                <a:gd name="connsiteX27" fmla="*/ 113146 w 845315"/>
                <a:gd name="connsiteY27" fmla="*/ 216487 h 809745"/>
                <a:gd name="connsiteX28" fmla="*/ 50295 w 845315"/>
                <a:gd name="connsiteY28" fmla="*/ 172374 h 809745"/>
                <a:gd name="connsiteX29" fmla="*/ 1613 w 845315"/>
                <a:gd name="connsiteY29" fmla="*/ 157701 h 809745"/>
                <a:gd name="connsiteX0" fmla="*/ 1613 w 845315"/>
                <a:gd name="connsiteY0" fmla="*/ 157701 h 809745"/>
                <a:gd name="connsiteX1" fmla="*/ 17007 w 845315"/>
                <a:gd name="connsiteY1" fmla="*/ 336271 h 809745"/>
                <a:gd name="connsiteX2" fmla="*/ 69346 w 845315"/>
                <a:gd name="connsiteY2" fmla="*/ 582574 h 809745"/>
                <a:gd name="connsiteX3" fmla="*/ 133639 w 845315"/>
                <a:gd name="connsiteY3" fmla="*/ 727205 h 809745"/>
                <a:gd name="connsiteX4" fmla="*/ 176501 w 845315"/>
                <a:gd name="connsiteY4" fmla="*/ 803405 h 809745"/>
                <a:gd name="connsiteX5" fmla="*/ 223334 w 845315"/>
                <a:gd name="connsiteY5" fmla="*/ 806629 h 809745"/>
                <a:gd name="connsiteX6" fmla="*/ 336045 w 845315"/>
                <a:gd name="connsiteY6" fmla="*/ 803405 h 809745"/>
                <a:gd name="connsiteX7" fmla="*/ 497298 w 845315"/>
                <a:gd name="connsiteY7" fmla="*/ 767301 h 809745"/>
                <a:gd name="connsiteX8" fmla="*/ 675867 w 845315"/>
                <a:gd name="connsiteY8" fmla="*/ 637992 h 809745"/>
                <a:gd name="connsiteX9" fmla="*/ 799019 w 845315"/>
                <a:gd name="connsiteY9" fmla="*/ 444028 h 809745"/>
                <a:gd name="connsiteX10" fmla="*/ 835964 w 845315"/>
                <a:gd name="connsiteY10" fmla="*/ 299085 h 809745"/>
                <a:gd name="connsiteX11" fmla="*/ 843517 w 845315"/>
                <a:gd name="connsiteY11" fmla="*/ 152530 h 809745"/>
                <a:gd name="connsiteX12" fmla="*/ 839868 w 845315"/>
                <a:gd name="connsiteY12" fmla="*/ 137392 h 809745"/>
                <a:gd name="connsiteX13" fmla="*/ 796914 w 845315"/>
                <a:gd name="connsiteY13" fmla="*/ 101536 h 809745"/>
                <a:gd name="connsiteX14" fmla="*/ 728207 w 845315"/>
                <a:gd name="connsiteY14" fmla="*/ 77653 h 809745"/>
                <a:gd name="connsiteX15" fmla="*/ 441879 w 845315"/>
                <a:gd name="connsiteY15" fmla="*/ 49944 h 809745"/>
                <a:gd name="connsiteX16" fmla="*/ 488061 w 845315"/>
                <a:gd name="connsiteY16" fmla="*/ 6841 h 809745"/>
                <a:gd name="connsiteX17" fmla="*/ 361831 w 845315"/>
                <a:gd name="connsiteY17" fmla="*/ 683 h 809745"/>
                <a:gd name="connsiteX18" fmla="*/ 272546 w 845315"/>
                <a:gd name="connsiteY18" fmla="*/ 12998 h 809745"/>
                <a:gd name="connsiteX19" fmla="*/ 149394 w 845315"/>
                <a:gd name="connsiteY19" fmla="*/ 34550 h 809745"/>
                <a:gd name="connsiteX20" fmla="*/ 17007 w 845315"/>
                <a:gd name="connsiteY20" fmla="*/ 83810 h 809745"/>
                <a:gd name="connsiteX21" fmla="*/ 109370 w 845315"/>
                <a:gd name="connsiteY21" fmla="*/ 133071 h 809745"/>
                <a:gd name="connsiteX22" fmla="*/ 189419 w 845315"/>
                <a:gd name="connsiteY22" fmla="*/ 200804 h 809745"/>
                <a:gd name="connsiteX23" fmla="*/ 258345 w 845315"/>
                <a:gd name="connsiteY23" fmla="*/ 265914 h 809745"/>
                <a:gd name="connsiteX24" fmla="*/ 310622 w 845315"/>
                <a:gd name="connsiteY24" fmla="*/ 309059 h 809745"/>
                <a:gd name="connsiteX25" fmla="*/ 177104 w 845315"/>
                <a:gd name="connsiteY25" fmla="*/ 265459 h 809745"/>
                <a:gd name="connsiteX26" fmla="*/ 113146 w 845315"/>
                <a:gd name="connsiteY26" fmla="*/ 216487 h 809745"/>
                <a:gd name="connsiteX27" fmla="*/ 50295 w 845315"/>
                <a:gd name="connsiteY27" fmla="*/ 172374 h 809745"/>
                <a:gd name="connsiteX28" fmla="*/ 1613 w 845315"/>
                <a:gd name="connsiteY28" fmla="*/ 157701 h 809745"/>
                <a:gd name="connsiteX0" fmla="*/ 1613 w 845315"/>
                <a:gd name="connsiteY0" fmla="*/ 159136 h 811180"/>
                <a:gd name="connsiteX1" fmla="*/ 17007 w 845315"/>
                <a:gd name="connsiteY1" fmla="*/ 337706 h 811180"/>
                <a:gd name="connsiteX2" fmla="*/ 69346 w 845315"/>
                <a:gd name="connsiteY2" fmla="*/ 584009 h 811180"/>
                <a:gd name="connsiteX3" fmla="*/ 133639 w 845315"/>
                <a:gd name="connsiteY3" fmla="*/ 728640 h 811180"/>
                <a:gd name="connsiteX4" fmla="*/ 176501 w 845315"/>
                <a:gd name="connsiteY4" fmla="*/ 804840 h 811180"/>
                <a:gd name="connsiteX5" fmla="*/ 223334 w 845315"/>
                <a:gd name="connsiteY5" fmla="*/ 808064 h 811180"/>
                <a:gd name="connsiteX6" fmla="*/ 336045 w 845315"/>
                <a:gd name="connsiteY6" fmla="*/ 804840 h 811180"/>
                <a:gd name="connsiteX7" fmla="*/ 497298 w 845315"/>
                <a:gd name="connsiteY7" fmla="*/ 768736 h 811180"/>
                <a:gd name="connsiteX8" fmla="*/ 675867 w 845315"/>
                <a:gd name="connsiteY8" fmla="*/ 639427 h 811180"/>
                <a:gd name="connsiteX9" fmla="*/ 799019 w 845315"/>
                <a:gd name="connsiteY9" fmla="*/ 445463 h 811180"/>
                <a:gd name="connsiteX10" fmla="*/ 835964 w 845315"/>
                <a:gd name="connsiteY10" fmla="*/ 300520 h 811180"/>
                <a:gd name="connsiteX11" fmla="*/ 843517 w 845315"/>
                <a:gd name="connsiteY11" fmla="*/ 153965 h 811180"/>
                <a:gd name="connsiteX12" fmla="*/ 839868 w 845315"/>
                <a:gd name="connsiteY12" fmla="*/ 138827 h 811180"/>
                <a:gd name="connsiteX13" fmla="*/ 796914 w 845315"/>
                <a:gd name="connsiteY13" fmla="*/ 102971 h 811180"/>
                <a:gd name="connsiteX14" fmla="*/ 728207 w 845315"/>
                <a:gd name="connsiteY14" fmla="*/ 79088 h 811180"/>
                <a:gd name="connsiteX15" fmla="*/ 488061 w 845315"/>
                <a:gd name="connsiteY15" fmla="*/ 8276 h 811180"/>
                <a:gd name="connsiteX16" fmla="*/ 361831 w 845315"/>
                <a:gd name="connsiteY16" fmla="*/ 2118 h 811180"/>
                <a:gd name="connsiteX17" fmla="*/ 272546 w 845315"/>
                <a:gd name="connsiteY17" fmla="*/ 14433 h 811180"/>
                <a:gd name="connsiteX18" fmla="*/ 149394 w 845315"/>
                <a:gd name="connsiteY18" fmla="*/ 35985 h 811180"/>
                <a:gd name="connsiteX19" fmla="*/ 17007 w 845315"/>
                <a:gd name="connsiteY19" fmla="*/ 85245 h 811180"/>
                <a:gd name="connsiteX20" fmla="*/ 109370 w 845315"/>
                <a:gd name="connsiteY20" fmla="*/ 134506 h 811180"/>
                <a:gd name="connsiteX21" fmla="*/ 189419 w 845315"/>
                <a:gd name="connsiteY21" fmla="*/ 202239 h 811180"/>
                <a:gd name="connsiteX22" fmla="*/ 258345 w 845315"/>
                <a:gd name="connsiteY22" fmla="*/ 267349 h 811180"/>
                <a:gd name="connsiteX23" fmla="*/ 310622 w 845315"/>
                <a:gd name="connsiteY23" fmla="*/ 310494 h 811180"/>
                <a:gd name="connsiteX24" fmla="*/ 177104 w 845315"/>
                <a:gd name="connsiteY24" fmla="*/ 266894 h 811180"/>
                <a:gd name="connsiteX25" fmla="*/ 113146 w 845315"/>
                <a:gd name="connsiteY25" fmla="*/ 217922 h 811180"/>
                <a:gd name="connsiteX26" fmla="*/ 50295 w 845315"/>
                <a:gd name="connsiteY26" fmla="*/ 173809 h 811180"/>
                <a:gd name="connsiteX27" fmla="*/ 1613 w 845315"/>
                <a:gd name="connsiteY27" fmla="*/ 159136 h 811180"/>
                <a:gd name="connsiteX0" fmla="*/ 1613 w 845315"/>
                <a:gd name="connsiteY0" fmla="*/ 157275 h 809319"/>
                <a:gd name="connsiteX1" fmla="*/ 17007 w 845315"/>
                <a:gd name="connsiteY1" fmla="*/ 335845 h 809319"/>
                <a:gd name="connsiteX2" fmla="*/ 69346 w 845315"/>
                <a:gd name="connsiteY2" fmla="*/ 582148 h 809319"/>
                <a:gd name="connsiteX3" fmla="*/ 133639 w 845315"/>
                <a:gd name="connsiteY3" fmla="*/ 726779 h 809319"/>
                <a:gd name="connsiteX4" fmla="*/ 176501 w 845315"/>
                <a:gd name="connsiteY4" fmla="*/ 802979 h 809319"/>
                <a:gd name="connsiteX5" fmla="*/ 223334 w 845315"/>
                <a:gd name="connsiteY5" fmla="*/ 806203 h 809319"/>
                <a:gd name="connsiteX6" fmla="*/ 336045 w 845315"/>
                <a:gd name="connsiteY6" fmla="*/ 802979 h 809319"/>
                <a:gd name="connsiteX7" fmla="*/ 497298 w 845315"/>
                <a:gd name="connsiteY7" fmla="*/ 766875 h 809319"/>
                <a:gd name="connsiteX8" fmla="*/ 675867 w 845315"/>
                <a:gd name="connsiteY8" fmla="*/ 637566 h 809319"/>
                <a:gd name="connsiteX9" fmla="*/ 799019 w 845315"/>
                <a:gd name="connsiteY9" fmla="*/ 443602 h 809319"/>
                <a:gd name="connsiteX10" fmla="*/ 835964 w 845315"/>
                <a:gd name="connsiteY10" fmla="*/ 298659 h 809319"/>
                <a:gd name="connsiteX11" fmla="*/ 843517 w 845315"/>
                <a:gd name="connsiteY11" fmla="*/ 152104 h 809319"/>
                <a:gd name="connsiteX12" fmla="*/ 839868 w 845315"/>
                <a:gd name="connsiteY12" fmla="*/ 136966 h 809319"/>
                <a:gd name="connsiteX13" fmla="*/ 796914 w 845315"/>
                <a:gd name="connsiteY13" fmla="*/ 101110 h 809319"/>
                <a:gd name="connsiteX14" fmla="*/ 728207 w 845315"/>
                <a:gd name="connsiteY14" fmla="*/ 77227 h 809319"/>
                <a:gd name="connsiteX15" fmla="*/ 528675 w 845315"/>
                <a:gd name="connsiteY15" fmla="*/ 23630 h 809319"/>
                <a:gd name="connsiteX16" fmla="*/ 361831 w 845315"/>
                <a:gd name="connsiteY16" fmla="*/ 257 h 809319"/>
                <a:gd name="connsiteX17" fmla="*/ 272546 w 845315"/>
                <a:gd name="connsiteY17" fmla="*/ 12572 h 809319"/>
                <a:gd name="connsiteX18" fmla="*/ 149394 w 845315"/>
                <a:gd name="connsiteY18" fmla="*/ 34124 h 809319"/>
                <a:gd name="connsiteX19" fmla="*/ 17007 w 845315"/>
                <a:gd name="connsiteY19" fmla="*/ 83384 h 809319"/>
                <a:gd name="connsiteX20" fmla="*/ 109370 w 845315"/>
                <a:gd name="connsiteY20" fmla="*/ 132645 h 809319"/>
                <a:gd name="connsiteX21" fmla="*/ 189419 w 845315"/>
                <a:gd name="connsiteY21" fmla="*/ 200378 h 809319"/>
                <a:gd name="connsiteX22" fmla="*/ 258345 w 845315"/>
                <a:gd name="connsiteY22" fmla="*/ 265488 h 809319"/>
                <a:gd name="connsiteX23" fmla="*/ 310622 w 845315"/>
                <a:gd name="connsiteY23" fmla="*/ 308633 h 809319"/>
                <a:gd name="connsiteX24" fmla="*/ 177104 w 845315"/>
                <a:gd name="connsiteY24" fmla="*/ 265033 h 809319"/>
                <a:gd name="connsiteX25" fmla="*/ 113146 w 845315"/>
                <a:gd name="connsiteY25" fmla="*/ 216061 h 809319"/>
                <a:gd name="connsiteX26" fmla="*/ 50295 w 845315"/>
                <a:gd name="connsiteY26" fmla="*/ 171948 h 809319"/>
                <a:gd name="connsiteX27" fmla="*/ 1613 w 845315"/>
                <a:gd name="connsiteY27" fmla="*/ 157275 h 809319"/>
                <a:gd name="connsiteX0" fmla="*/ 1613 w 845315"/>
                <a:gd name="connsiteY0" fmla="*/ 157275 h 809319"/>
                <a:gd name="connsiteX1" fmla="*/ 17007 w 845315"/>
                <a:gd name="connsiteY1" fmla="*/ 335845 h 809319"/>
                <a:gd name="connsiteX2" fmla="*/ 69346 w 845315"/>
                <a:gd name="connsiteY2" fmla="*/ 582148 h 809319"/>
                <a:gd name="connsiteX3" fmla="*/ 133639 w 845315"/>
                <a:gd name="connsiteY3" fmla="*/ 726779 h 809319"/>
                <a:gd name="connsiteX4" fmla="*/ 176501 w 845315"/>
                <a:gd name="connsiteY4" fmla="*/ 802979 h 809319"/>
                <a:gd name="connsiteX5" fmla="*/ 223334 w 845315"/>
                <a:gd name="connsiteY5" fmla="*/ 806203 h 809319"/>
                <a:gd name="connsiteX6" fmla="*/ 336045 w 845315"/>
                <a:gd name="connsiteY6" fmla="*/ 802979 h 809319"/>
                <a:gd name="connsiteX7" fmla="*/ 497298 w 845315"/>
                <a:gd name="connsiteY7" fmla="*/ 766875 h 809319"/>
                <a:gd name="connsiteX8" fmla="*/ 675867 w 845315"/>
                <a:gd name="connsiteY8" fmla="*/ 637566 h 809319"/>
                <a:gd name="connsiteX9" fmla="*/ 799019 w 845315"/>
                <a:gd name="connsiteY9" fmla="*/ 443602 h 809319"/>
                <a:gd name="connsiteX10" fmla="*/ 835964 w 845315"/>
                <a:gd name="connsiteY10" fmla="*/ 298659 h 809319"/>
                <a:gd name="connsiteX11" fmla="*/ 843517 w 845315"/>
                <a:gd name="connsiteY11" fmla="*/ 152104 h 809319"/>
                <a:gd name="connsiteX12" fmla="*/ 839868 w 845315"/>
                <a:gd name="connsiteY12" fmla="*/ 136966 h 809319"/>
                <a:gd name="connsiteX13" fmla="*/ 796914 w 845315"/>
                <a:gd name="connsiteY13" fmla="*/ 101110 h 809319"/>
                <a:gd name="connsiteX14" fmla="*/ 662216 w 845315"/>
                <a:gd name="connsiteY14" fmla="*/ 54865 h 809319"/>
                <a:gd name="connsiteX15" fmla="*/ 528675 w 845315"/>
                <a:gd name="connsiteY15" fmla="*/ 23630 h 809319"/>
                <a:gd name="connsiteX16" fmla="*/ 361831 w 845315"/>
                <a:gd name="connsiteY16" fmla="*/ 257 h 809319"/>
                <a:gd name="connsiteX17" fmla="*/ 272546 w 845315"/>
                <a:gd name="connsiteY17" fmla="*/ 12572 h 809319"/>
                <a:gd name="connsiteX18" fmla="*/ 149394 w 845315"/>
                <a:gd name="connsiteY18" fmla="*/ 34124 h 809319"/>
                <a:gd name="connsiteX19" fmla="*/ 17007 w 845315"/>
                <a:gd name="connsiteY19" fmla="*/ 83384 h 809319"/>
                <a:gd name="connsiteX20" fmla="*/ 109370 w 845315"/>
                <a:gd name="connsiteY20" fmla="*/ 132645 h 809319"/>
                <a:gd name="connsiteX21" fmla="*/ 189419 w 845315"/>
                <a:gd name="connsiteY21" fmla="*/ 200378 h 809319"/>
                <a:gd name="connsiteX22" fmla="*/ 258345 w 845315"/>
                <a:gd name="connsiteY22" fmla="*/ 265488 h 809319"/>
                <a:gd name="connsiteX23" fmla="*/ 310622 w 845315"/>
                <a:gd name="connsiteY23" fmla="*/ 308633 h 809319"/>
                <a:gd name="connsiteX24" fmla="*/ 177104 w 845315"/>
                <a:gd name="connsiteY24" fmla="*/ 265033 h 809319"/>
                <a:gd name="connsiteX25" fmla="*/ 113146 w 845315"/>
                <a:gd name="connsiteY25" fmla="*/ 216061 h 809319"/>
                <a:gd name="connsiteX26" fmla="*/ 50295 w 845315"/>
                <a:gd name="connsiteY26" fmla="*/ 171948 h 809319"/>
                <a:gd name="connsiteX27" fmla="*/ 1613 w 845315"/>
                <a:gd name="connsiteY27" fmla="*/ 157275 h 809319"/>
                <a:gd name="connsiteX0" fmla="*/ 1613 w 845315"/>
                <a:gd name="connsiteY0" fmla="*/ 151315 h 803359"/>
                <a:gd name="connsiteX1" fmla="*/ 17007 w 845315"/>
                <a:gd name="connsiteY1" fmla="*/ 329885 h 803359"/>
                <a:gd name="connsiteX2" fmla="*/ 69346 w 845315"/>
                <a:gd name="connsiteY2" fmla="*/ 576188 h 803359"/>
                <a:gd name="connsiteX3" fmla="*/ 133639 w 845315"/>
                <a:gd name="connsiteY3" fmla="*/ 720819 h 803359"/>
                <a:gd name="connsiteX4" fmla="*/ 176501 w 845315"/>
                <a:gd name="connsiteY4" fmla="*/ 797019 h 803359"/>
                <a:gd name="connsiteX5" fmla="*/ 223334 w 845315"/>
                <a:gd name="connsiteY5" fmla="*/ 800243 h 803359"/>
                <a:gd name="connsiteX6" fmla="*/ 336045 w 845315"/>
                <a:gd name="connsiteY6" fmla="*/ 797019 h 803359"/>
                <a:gd name="connsiteX7" fmla="*/ 497298 w 845315"/>
                <a:gd name="connsiteY7" fmla="*/ 760915 h 803359"/>
                <a:gd name="connsiteX8" fmla="*/ 675867 w 845315"/>
                <a:gd name="connsiteY8" fmla="*/ 631606 h 803359"/>
                <a:gd name="connsiteX9" fmla="*/ 799019 w 845315"/>
                <a:gd name="connsiteY9" fmla="*/ 437642 h 803359"/>
                <a:gd name="connsiteX10" fmla="*/ 835964 w 845315"/>
                <a:gd name="connsiteY10" fmla="*/ 292699 h 803359"/>
                <a:gd name="connsiteX11" fmla="*/ 843517 w 845315"/>
                <a:gd name="connsiteY11" fmla="*/ 146144 h 803359"/>
                <a:gd name="connsiteX12" fmla="*/ 839868 w 845315"/>
                <a:gd name="connsiteY12" fmla="*/ 131006 h 803359"/>
                <a:gd name="connsiteX13" fmla="*/ 796914 w 845315"/>
                <a:gd name="connsiteY13" fmla="*/ 95150 h 803359"/>
                <a:gd name="connsiteX14" fmla="*/ 662216 w 845315"/>
                <a:gd name="connsiteY14" fmla="*/ 48905 h 803359"/>
                <a:gd name="connsiteX15" fmla="*/ 528675 w 845315"/>
                <a:gd name="connsiteY15" fmla="*/ 17670 h 803359"/>
                <a:gd name="connsiteX16" fmla="*/ 357102 w 845315"/>
                <a:gd name="connsiteY16" fmla="*/ 516 h 803359"/>
                <a:gd name="connsiteX17" fmla="*/ 272546 w 845315"/>
                <a:gd name="connsiteY17" fmla="*/ 6612 h 803359"/>
                <a:gd name="connsiteX18" fmla="*/ 149394 w 845315"/>
                <a:gd name="connsiteY18" fmla="*/ 28164 h 803359"/>
                <a:gd name="connsiteX19" fmla="*/ 17007 w 845315"/>
                <a:gd name="connsiteY19" fmla="*/ 77424 h 803359"/>
                <a:gd name="connsiteX20" fmla="*/ 109370 w 845315"/>
                <a:gd name="connsiteY20" fmla="*/ 126685 h 803359"/>
                <a:gd name="connsiteX21" fmla="*/ 189419 w 845315"/>
                <a:gd name="connsiteY21" fmla="*/ 194418 h 803359"/>
                <a:gd name="connsiteX22" fmla="*/ 258345 w 845315"/>
                <a:gd name="connsiteY22" fmla="*/ 259528 h 803359"/>
                <a:gd name="connsiteX23" fmla="*/ 310622 w 845315"/>
                <a:gd name="connsiteY23" fmla="*/ 302673 h 803359"/>
                <a:gd name="connsiteX24" fmla="*/ 177104 w 845315"/>
                <a:gd name="connsiteY24" fmla="*/ 259073 h 803359"/>
                <a:gd name="connsiteX25" fmla="*/ 113146 w 845315"/>
                <a:gd name="connsiteY25" fmla="*/ 210101 h 803359"/>
                <a:gd name="connsiteX26" fmla="*/ 50295 w 845315"/>
                <a:gd name="connsiteY26" fmla="*/ 165988 h 803359"/>
                <a:gd name="connsiteX27" fmla="*/ 1613 w 845315"/>
                <a:gd name="connsiteY27" fmla="*/ 151315 h 803359"/>
                <a:gd name="connsiteX0" fmla="*/ 1613 w 845315"/>
                <a:gd name="connsiteY0" fmla="*/ 151315 h 800682"/>
                <a:gd name="connsiteX1" fmla="*/ 17007 w 845315"/>
                <a:gd name="connsiteY1" fmla="*/ 329885 h 800682"/>
                <a:gd name="connsiteX2" fmla="*/ 69346 w 845315"/>
                <a:gd name="connsiteY2" fmla="*/ 576188 h 800682"/>
                <a:gd name="connsiteX3" fmla="*/ 133639 w 845315"/>
                <a:gd name="connsiteY3" fmla="*/ 720819 h 800682"/>
                <a:gd name="connsiteX4" fmla="*/ 189691 w 845315"/>
                <a:gd name="connsiteY4" fmla="*/ 792519 h 800682"/>
                <a:gd name="connsiteX5" fmla="*/ 223334 w 845315"/>
                <a:gd name="connsiteY5" fmla="*/ 800243 h 800682"/>
                <a:gd name="connsiteX6" fmla="*/ 336045 w 845315"/>
                <a:gd name="connsiteY6" fmla="*/ 797019 h 800682"/>
                <a:gd name="connsiteX7" fmla="*/ 497298 w 845315"/>
                <a:gd name="connsiteY7" fmla="*/ 760915 h 800682"/>
                <a:gd name="connsiteX8" fmla="*/ 675867 w 845315"/>
                <a:gd name="connsiteY8" fmla="*/ 631606 h 800682"/>
                <a:gd name="connsiteX9" fmla="*/ 799019 w 845315"/>
                <a:gd name="connsiteY9" fmla="*/ 437642 h 800682"/>
                <a:gd name="connsiteX10" fmla="*/ 835964 w 845315"/>
                <a:gd name="connsiteY10" fmla="*/ 292699 h 800682"/>
                <a:gd name="connsiteX11" fmla="*/ 843517 w 845315"/>
                <a:gd name="connsiteY11" fmla="*/ 146144 h 800682"/>
                <a:gd name="connsiteX12" fmla="*/ 839868 w 845315"/>
                <a:gd name="connsiteY12" fmla="*/ 131006 h 800682"/>
                <a:gd name="connsiteX13" fmla="*/ 796914 w 845315"/>
                <a:gd name="connsiteY13" fmla="*/ 95150 h 800682"/>
                <a:gd name="connsiteX14" fmla="*/ 662216 w 845315"/>
                <a:gd name="connsiteY14" fmla="*/ 48905 h 800682"/>
                <a:gd name="connsiteX15" fmla="*/ 528675 w 845315"/>
                <a:gd name="connsiteY15" fmla="*/ 17670 h 800682"/>
                <a:gd name="connsiteX16" fmla="*/ 357102 w 845315"/>
                <a:gd name="connsiteY16" fmla="*/ 516 h 800682"/>
                <a:gd name="connsiteX17" fmla="*/ 272546 w 845315"/>
                <a:gd name="connsiteY17" fmla="*/ 6612 h 800682"/>
                <a:gd name="connsiteX18" fmla="*/ 149394 w 845315"/>
                <a:gd name="connsiteY18" fmla="*/ 28164 h 800682"/>
                <a:gd name="connsiteX19" fmla="*/ 17007 w 845315"/>
                <a:gd name="connsiteY19" fmla="*/ 77424 h 800682"/>
                <a:gd name="connsiteX20" fmla="*/ 109370 w 845315"/>
                <a:gd name="connsiteY20" fmla="*/ 126685 h 800682"/>
                <a:gd name="connsiteX21" fmla="*/ 189419 w 845315"/>
                <a:gd name="connsiteY21" fmla="*/ 194418 h 800682"/>
                <a:gd name="connsiteX22" fmla="*/ 258345 w 845315"/>
                <a:gd name="connsiteY22" fmla="*/ 259528 h 800682"/>
                <a:gd name="connsiteX23" fmla="*/ 310622 w 845315"/>
                <a:gd name="connsiteY23" fmla="*/ 302673 h 800682"/>
                <a:gd name="connsiteX24" fmla="*/ 177104 w 845315"/>
                <a:gd name="connsiteY24" fmla="*/ 259073 h 800682"/>
                <a:gd name="connsiteX25" fmla="*/ 113146 w 845315"/>
                <a:gd name="connsiteY25" fmla="*/ 210101 h 800682"/>
                <a:gd name="connsiteX26" fmla="*/ 50295 w 845315"/>
                <a:gd name="connsiteY26" fmla="*/ 165988 h 800682"/>
                <a:gd name="connsiteX27" fmla="*/ 1613 w 845315"/>
                <a:gd name="connsiteY27" fmla="*/ 151315 h 800682"/>
                <a:gd name="connsiteX0" fmla="*/ 1613 w 845315"/>
                <a:gd name="connsiteY0" fmla="*/ 151315 h 798755"/>
                <a:gd name="connsiteX1" fmla="*/ 17007 w 845315"/>
                <a:gd name="connsiteY1" fmla="*/ 329885 h 798755"/>
                <a:gd name="connsiteX2" fmla="*/ 69346 w 845315"/>
                <a:gd name="connsiteY2" fmla="*/ 576188 h 798755"/>
                <a:gd name="connsiteX3" fmla="*/ 133639 w 845315"/>
                <a:gd name="connsiteY3" fmla="*/ 720819 h 798755"/>
                <a:gd name="connsiteX4" fmla="*/ 189691 w 845315"/>
                <a:gd name="connsiteY4" fmla="*/ 792519 h 798755"/>
                <a:gd name="connsiteX5" fmla="*/ 255805 w 845315"/>
                <a:gd name="connsiteY5" fmla="*/ 796065 h 798755"/>
                <a:gd name="connsiteX6" fmla="*/ 336045 w 845315"/>
                <a:gd name="connsiteY6" fmla="*/ 797019 h 798755"/>
                <a:gd name="connsiteX7" fmla="*/ 497298 w 845315"/>
                <a:gd name="connsiteY7" fmla="*/ 760915 h 798755"/>
                <a:gd name="connsiteX8" fmla="*/ 675867 w 845315"/>
                <a:gd name="connsiteY8" fmla="*/ 631606 h 798755"/>
                <a:gd name="connsiteX9" fmla="*/ 799019 w 845315"/>
                <a:gd name="connsiteY9" fmla="*/ 437642 h 798755"/>
                <a:gd name="connsiteX10" fmla="*/ 835964 w 845315"/>
                <a:gd name="connsiteY10" fmla="*/ 292699 h 798755"/>
                <a:gd name="connsiteX11" fmla="*/ 843517 w 845315"/>
                <a:gd name="connsiteY11" fmla="*/ 146144 h 798755"/>
                <a:gd name="connsiteX12" fmla="*/ 839868 w 845315"/>
                <a:gd name="connsiteY12" fmla="*/ 131006 h 798755"/>
                <a:gd name="connsiteX13" fmla="*/ 796914 w 845315"/>
                <a:gd name="connsiteY13" fmla="*/ 95150 h 798755"/>
                <a:gd name="connsiteX14" fmla="*/ 662216 w 845315"/>
                <a:gd name="connsiteY14" fmla="*/ 48905 h 798755"/>
                <a:gd name="connsiteX15" fmla="*/ 528675 w 845315"/>
                <a:gd name="connsiteY15" fmla="*/ 17670 h 798755"/>
                <a:gd name="connsiteX16" fmla="*/ 357102 w 845315"/>
                <a:gd name="connsiteY16" fmla="*/ 516 h 798755"/>
                <a:gd name="connsiteX17" fmla="*/ 272546 w 845315"/>
                <a:gd name="connsiteY17" fmla="*/ 6612 h 798755"/>
                <a:gd name="connsiteX18" fmla="*/ 149394 w 845315"/>
                <a:gd name="connsiteY18" fmla="*/ 28164 h 798755"/>
                <a:gd name="connsiteX19" fmla="*/ 17007 w 845315"/>
                <a:gd name="connsiteY19" fmla="*/ 77424 h 798755"/>
                <a:gd name="connsiteX20" fmla="*/ 109370 w 845315"/>
                <a:gd name="connsiteY20" fmla="*/ 126685 h 798755"/>
                <a:gd name="connsiteX21" fmla="*/ 189419 w 845315"/>
                <a:gd name="connsiteY21" fmla="*/ 194418 h 798755"/>
                <a:gd name="connsiteX22" fmla="*/ 258345 w 845315"/>
                <a:gd name="connsiteY22" fmla="*/ 259528 h 798755"/>
                <a:gd name="connsiteX23" fmla="*/ 310622 w 845315"/>
                <a:gd name="connsiteY23" fmla="*/ 302673 h 798755"/>
                <a:gd name="connsiteX24" fmla="*/ 177104 w 845315"/>
                <a:gd name="connsiteY24" fmla="*/ 259073 h 798755"/>
                <a:gd name="connsiteX25" fmla="*/ 113146 w 845315"/>
                <a:gd name="connsiteY25" fmla="*/ 210101 h 798755"/>
                <a:gd name="connsiteX26" fmla="*/ 50295 w 845315"/>
                <a:gd name="connsiteY26" fmla="*/ 165988 h 798755"/>
                <a:gd name="connsiteX27" fmla="*/ 1613 w 845315"/>
                <a:gd name="connsiteY27" fmla="*/ 151315 h 798755"/>
                <a:gd name="connsiteX0" fmla="*/ 1613 w 845315"/>
                <a:gd name="connsiteY0" fmla="*/ 151315 h 805716"/>
                <a:gd name="connsiteX1" fmla="*/ 17007 w 845315"/>
                <a:gd name="connsiteY1" fmla="*/ 329885 h 805716"/>
                <a:gd name="connsiteX2" fmla="*/ 69346 w 845315"/>
                <a:gd name="connsiteY2" fmla="*/ 576188 h 805716"/>
                <a:gd name="connsiteX3" fmla="*/ 133639 w 845315"/>
                <a:gd name="connsiteY3" fmla="*/ 720819 h 805716"/>
                <a:gd name="connsiteX4" fmla="*/ 189691 w 845315"/>
                <a:gd name="connsiteY4" fmla="*/ 792519 h 805716"/>
                <a:gd name="connsiteX5" fmla="*/ 267993 w 845315"/>
                <a:gd name="connsiteY5" fmla="*/ 805716 h 805716"/>
                <a:gd name="connsiteX6" fmla="*/ 336045 w 845315"/>
                <a:gd name="connsiteY6" fmla="*/ 797019 h 805716"/>
                <a:gd name="connsiteX7" fmla="*/ 497298 w 845315"/>
                <a:gd name="connsiteY7" fmla="*/ 760915 h 805716"/>
                <a:gd name="connsiteX8" fmla="*/ 675867 w 845315"/>
                <a:gd name="connsiteY8" fmla="*/ 631606 h 805716"/>
                <a:gd name="connsiteX9" fmla="*/ 799019 w 845315"/>
                <a:gd name="connsiteY9" fmla="*/ 437642 h 805716"/>
                <a:gd name="connsiteX10" fmla="*/ 835964 w 845315"/>
                <a:gd name="connsiteY10" fmla="*/ 292699 h 805716"/>
                <a:gd name="connsiteX11" fmla="*/ 843517 w 845315"/>
                <a:gd name="connsiteY11" fmla="*/ 146144 h 805716"/>
                <a:gd name="connsiteX12" fmla="*/ 839868 w 845315"/>
                <a:gd name="connsiteY12" fmla="*/ 131006 h 805716"/>
                <a:gd name="connsiteX13" fmla="*/ 796914 w 845315"/>
                <a:gd name="connsiteY13" fmla="*/ 95150 h 805716"/>
                <a:gd name="connsiteX14" fmla="*/ 662216 w 845315"/>
                <a:gd name="connsiteY14" fmla="*/ 48905 h 805716"/>
                <a:gd name="connsiteX15" fmla="*/ 528675 w 845315"/>
                <a:gd name="connsiteY15" fmla="*/ 17670 h 805716"/>
                <a:gd name="connsiteX16" fmla="*/ 357102 w 845315"/>
                <a:gd name="connsiteY16" fmla="*/ 516 h 805716"/>
                <a:gd name="connsiteX17" fmla="*/ 272546 w 845315"/>
                <a:gd name="connsiteY17" fmla="*/ 6612 h 805716"/>
                <a:gd name="connsiteX18" fmla="*/ 149394 w 845315"/>
                <a:gd name="connsiteY18" fmla="*/ 28164 h 805716"/>
                <a:gd name="connsiteX19" fmla="*/ 17007 w 845315"/>
                <a:gd name="connsiteY19" fmla="*/ 77424 h 805716"/>
                <a:gd name="connsiteX20" fmla="*/ 109370 w 845315"/>
                <a:gd name="connsiteY20" fmla="*/ 126685 h 805716"/>
                <a:gd name="connsiteX21" fmla="*/ 189419 w 845315"/>
                <a:gd name="connsiteY21" fmla="*/ 194418 h 805716"/>
                <a:gd name="connsiteX22" fmla="*/ 258345 w 845315"/>
                <a:gd name="connsiteY22" fmla="*/ 259528 h 805716"/>
                <a:gd name="connsiteX23" fmla="*/ 310622 w 845315"/>
                <a:gd name="connsiteY23" fmla="*/ 302673 h 805716"/>
                <a:gd name="connsiteX24" fmla="*/ 177104 w 845315"/>
                <a:gd name="connsiteY24" fmla="*/ 259073 h 805716"/>
                <a:gd name="connsiteX25" fmla="*/ 113146 w 845315"/>
                <a:gd name="connsiteY25" fmla="*/ 210101 h 805716"/>
                <a:gd name="connsiteX26" fmla="*/ 50295 w 845315"/>
                <a:gd name="connsiteY26" fmla="*/ 165988 h 805716"/>
                <a:gd name="connsiteX27" fmla="*/ 1613 w 845315"/>
                <a:gd name="connsiteY27" fmla="*/ 151315 h 805716"/>
                <a:gd name="connsiteX0" fmla="*/ 1613 w 849586"/>
                <a:gd name="connsiteY0" fmla="*/ 151315 h 805716"/>
                <a:gd name="connsiteX1" fmla="*/ 17007 w 849586"/>
                <a:gd name="connsiteY1" fmla="*/ 329885 h 805716"/>
                <a:gd name="connsiteX2" fmla="*/ 69346 w 849586"/>
                <a:gd name="connsiteY2" fmla="*/ 576188 h 805716"/>
                <a:gd name="connsiteX3" fmla="*/ 133639 w 849586"/>
                <a:gd name="connsiteY3" fmla="*/ 720819 h 805716"/>
                <a:gd name="connsiteX4" fmla="*/ 189691 w 849586"/>
                <a:gd name="connsiteY4" fmla="*/ 792519 h 805716"/>
                <a:gd name="connsiteX5" fmla="*/ 267993 w 849586"/>
                <a:gd name="connsiteY5" fmla="*/ 805716 h 805716"/>
                <a:gd name="connsiteX6" fmla="*/ 336045 w 849586"/>
                <a:gd name="connsiteY6" fmla="*/ 797019 h 805716"/>
                <a:gd name="connsiteX7" fmla="*/ 497298 w 849586"/>
                <a:gd name="connsiteY7" fmla="*/ 760915 h 805716"/>
                <a:gd name="connsiteX8" fmla="*/ 675867 w 849586"/>
                <a:gd name="connsiteY8" fmla="*/ 631606 h 805716"/>
                <a:gd name="connsiteX9" fmla="*/ 799019 w 849586"/>
                <a:gd name="connsiteY9" fmla="*/ 437642 h 805716"/>
                <a:gd name="connsiteX10" fmla="*/ 846787 w 849586"/>
                <a:gd name="connsiteY10" fmla="*/ 291303 h 805716"/>
                <a:gd name="connsiteX11" fmla="*/ 843517 w 849586"/>
                <a:gd name="connsiteY11" fmla="*/ 146144 h 805716"/>
                <a:gd name="connsiteX12" fmla="*/ 839868 w 849586"/>
                <a:gd name="connsiteY12" fmla="*/ 131006 h 805716"/>
                <a:gd name="connsiteX13" fmla="*/ 796914 w 849586"/>
                <a:gd name="connsiteY13" fmla="*/ 95150 h 805716"/>
                <a:gd name="connsiteX14" fmla="*/ 662216 w 849586"/>
                <a:gd name="connsiteY14" fmla="*/ 48905 h 805716"/>
                <a:gd name="connsiteX15" fmla="*/ 528675 w 849586"/>
                <a:gd name="connsiteY15" fmla="*/ 17670 h 805716"/>
                <a:gd name="connsiteX16" fmla="*/ 357102 w 849586"/>
                <a:gd name="connsiteY16" fmla="*/ 516 h 805716"/>
                <a:gd name="connsiteX17" fmla="*/ 272546 w 849586"/>
                <a:gd name="connsiteY17" fmla="*/ 6612 h 805716"/>
                <a:gd name="connsiteX18" fmla="*/ 149394 w 849586"/>
                <a:gd name="connsiteY18" fmla="*/ 28164 h 805716"/>
                <a:gd name="connsiteX19" fmla="*/ 17007 w 849586"/>
                <a:gd name="connsiteY19" fmla="*/ 77424 h 805716"/>
                <a:gd name="connsiteX20" fmla="*/ 109370 w 849586"/>
                <a:gd name="connsiteY20" fmla="*/ 126685 h 805716"/>
                <a:gd name="connsiteX21" fmla="*/ 189419 w 849586"/>
                <a:gd name="connsiteY21" fmla="*/ 194418 h 805716"/>
                <a:gd name="connsiteX22" fmla="*/ 258345 w 849586"/>
                <a:gd name="connsiteY22" fmla="*/ 259528 h 805716"/>
                <a:gd name="connsiteX23" fmla="*/ 310622 w 849586"/>
                <a:gd name="connsiteY23" fmla="*/ 302673 h 805716"/>
                <a:gd name="connsiteX24" fmla="*/ 177104 w 849586"/>
                <a:gd name="connsiteY24" fmla="*/ 259073 h 805716"/>
                <a:gd name="connsiteX25" fmla="*/ 113146 w 849586"/>
                <a:gd name="connsiteY25" fmla="*/ 210101 h 805716"/>
                <a:gd name="connsiteX26" fmla="*/ 50295 w 849586"/>
                <a:gd name="connsiteY26" fmla="*/ 165988 h 805716"/>
                <a:gd name="connsiteX27" fmla="*/ 1613 w 849586"/>
                <a:gd name="connsiteY27" fmla="*/ 151315 h 805716"/>
                <a:gd name="connsiteX0" fmla="*/ 1613 w 849586"/>
                <a:gd name="connsiteY0" fmla="*/ 151315 h 801518"/>
                <a:gd name="connsiteX1" fmla="*/ 17007 w 849586"/>
                <a:gd name="connsiteY1" fmla="*/ 329885 h 801518"/>
                <a:gd name="connsiteX2" fmla="*/ 69346 w 849586"/>
                <a:gd name="connsiteY2" fmla="*/ 576188 h 801518"/>
                <a:gd name="connsiteX3" fmla="*/ 133639 w 849586"/>
                <a:gd name="connsiteY3" fmla="*/ 720819 h 801518"/>
                <a:gd name="connsiteX4" fmla="*/ 189691 w 849586"/>
                <a:gd name="connsiteY4" fmla="*/ 792519 h 801518"/>
                <a:gd name="connsiteX5" fmla="*/ 336045 w 849586"/>
                <a:gd name="connsiteY5" fmla="*/ 797019 h 801518"/>
                <a:gd name="connsiteX6" fmla="*/ 497298 w 849586"/>
                <a:gd name="connsiteY6" fmla="*/ 760915 h 801518"/>
                <a:gd name="connsiteX7" fmla="*/ 675867 w 849586"/>
                <a:gd name="connsiteY7" fmla="*/ 631606 h 801518"/>
                <a:gd name="connsiteX8" fmla="*/ 799019 w 849586"/>
                <a:gd name="connsiteY8" fmla="*/ 437642 h 801518"/>
                <a:gd name="connsiteX9" fmla="*/ 846787 w 849586"/>
                <a:gd name="connsiteY9" fmla="*/ 291303 h 801518"/>
                <a:gd name="connsiteX10" fmla="*/ 843517 w 849586"/>
                <a:gd name="connsiteY10" fmla="*/ 146144 h 801518"/>
                <a:gd name="connsiteX11" fmla="*/ 839868 w 849586"/>
                <a:gd name="connsiteY11" fmla="*/ 131006 h 801518"/>
                <a:gd name="connsiteX12" fmla="*/ 796914 w 849586"/>
                <a:gd name="connsiteY12" fmla="*/ 95150 h 801518"/>
                <a:gd name="connsiteX13" fmla="*/ 662216 w 849586"/>
                <a:gd name="connsiteY13" fmla="*/ 48905 h 801518"/>
                <a:gd name="connsiteX14" fmla="*/ 528675 w 849586"/>
                <a:gd name="connsiteY14" fmla="*/ 17670 h 801518"/>
                <a:gd name="connsiteX15" fmla="*/ 357102 w 849586"/>
                <a:gd name="connsiteY15" fmla="*/ 516 h 801518"/>
                <a:gd name="connsiteX16" fmla="*/ 272546 w 849586"/>
                <a:gd name="connsiteY16" fmla="*/ 6612 h 801518"/>
                <a:gd name="connsiteX17" fmla="*/ 149394 w 849586"/>
                <a:gd name="connsiteY17" fmla="*/ 28164 h 801518"/>
                <a:gd name="connsiteX18" fmla="*/ 17007 w 849586"/>
                <a:gd name="connsiteY18" fmla="*/ 77424 h 801518"/>
                <a:gd name="connsiteX19" fmla="*/ 109370 w 849586"/>
                <a:gd name="connsiteY19" fmla="*/ 126685 h 801518"/>
                <a:gd name="connsiteX20" fmla="*/ 189419 w 849586"/>
                <a:gd name="connsiteY20" fmla="*/ 194418 h 801518"/>
                <a:gd name="connsiteX21" fmla="*/ 258345 w 849586"/>
                <a:gd name="connsiteY21" fmla="*/ 259528 h 801518"/>
                <a:gd name="connsiteX22" fmla="*/ 310622 w 849586"/>
                <a:gd name="connsiteY22" fmla="*/ 302673 h 801518"/>
                <a:gd name="connsiteX23" fmla="*/ 177104 w 849586"/>
                <a:gd name="connsiteY23" fmla="*/ 259073 h 801518"/>
                <a:gd name="connsiteX24" fmla="*/ 113146 w 849586"/>
                <a:gd name="connsiteY24" fmla="*/ 210101 h 801518"/>
                <a:gd name="connsiteX25" fmla="*/ 50295 w 849586"/>
                <a:gd name="connsiteY25" fmla="*/ 165988 h 801518"/>
                <a:gd name="connsiteX26" fmla="*/ 1613 w 849586"/>
                <a:gd name="connsiteY26" fmla="*/ 151315 h 801518"/>
                <a:gd name="connsiteX0" fmla="*/ 1613 w 849586"/>
                <a:gd name="connsiteY0" fmla="*/ 151315 h 800974"/>
                <a:gd name="connsiteX1" fmla="*/ 17007 w 849586"/>
                <a:gd name="connsiteY1" fmla="*/ 329885 h 800974"/>
                <a:gd name="connsiteX2" fmla="*/ 69346 w 849586"/>
                <a:gd name="connsiteY2" fmla="*/ 576188 h 800974"/>
                <a:gd name="connsiteX3" fmla="*/ 133639 w 849586"/>
                <a:gd name="connsiteY3" fmla="*/ 720819 h 800974"/>
                <a:gd name="connsiteX4" fmla="*/ 189691 w 849586"/>
                <a:gd name="connsiteY4" fmla="*/ 792519 h 800974"/>
                <a:gd name="connsiteX5" fmla="*/ 366149 w 849586"/>
                <a:gd name="connsiteY5" fmla="*/ 795952 h 800974"/>
                <a:gd name="connsiteX6" fmla="*/ 497298 w 849586"/>
                <a:gd name="connsiteY6" fmla="*/ 760915 h 800974"/>
                <a:gd name="connsiteX7" fmla="*/ 675867 w 849586"/>
                <a:gd name="connsiteY7" fmla="*/ 631606 h 800974"/>
                <a:gd name="connsiteX8" fmla="*/ 799019 w 849586"/>
                <a:gd name="connsiteY8" fmla="*/ 437642 h 800974"/>
                <a:gd name="connsiteX9" fmla="*/ 846787 w 849586"/>
                <a:gd name="connsiteY9" fmla="*/ 291303 h 800974"/>
                <a:gd name="connsiteX10" fmla="*/ 843517 w 849586"/>
                <a:gd name="connsiteY10" fmla="*/ 146144 h 800974"/>
                <a:gd name="connsiteX11" fmla="*/ 839868 w 849586"/>
                <a:gd name="connsiteY11" fmla="*/ 131006 h 800974"/>
                <a:gd name="connsiteX12" fmla="*/ 796914 w 849586"/>
                <a:gd name="connsiteY12" fmla="*/ 95150 h 800974"/>
                <a:gd name="connsiteX13" fmla="*/ 662216 w 849586"/>
                <a:gd name="connsiteY13" fmla="*/ 48905 h 800974"/>
                <a:gd name="connsiteX14" fmla="*/ 528675 w 849586"/>
                <a:gd name="connsiteY14" fmla="*/ 17670 h 800974"/>
                <a:gd name="connsiteX15" fmla="*/ 357102 w 849586"/>
                <a:gd name="connsiteY15" fmla="*/ 516 h 800974"/>
                <a:gd name="connsiteX16" fmla="*/ 272546 w 849586"/>
                <a:gd name="connsiteY16" fmla="*/ 6612 h 800974"/>
                <a:gd name="connsiteX17" fmla="*/ 149394 w 849586"/>
                <a:gd name="connsiteY17" fmla="*/ 28164 h 800974"/>
                <a:gd name="connsiteX18" fmla="*/ 17007 w 849586"/>
                <a:gd name="connsiteY18" fmla="*/ 77424 h 800974"/>
                <a:gd name="connsiteX19" fmla="*/ 109370 w 849586"/>
                <a:gd name="connsiteY19" fmla="*/ 126685 h 800974"/>
                <a:gd name="connsiteX20" fmla="*/ 189419 w 849586"/>
                <a:gd name="connsiteY20" fmla="*/ 194418 h 800974"/>
                <a:gd name="connsiteX21" fmla="*/ 258345 w 849586"/>
                <a:gd name="connsiteY21" fmla="*/ 259528 h 800974"/>
                <a:gd name="connsiteX22" fmla="*/ 310622 w 849586"/>
                <a:gd name="connsiteY22" fmla="*/ 302673 h 800974"/>
                <a:gd name="connsiteX23" fmla="*/ 177104 w 849586"/>
                <a:gd name="connsiteY23" fmla="*/ 259073 h 800974"/>
                <a:gd name="connsiteX24" fmla="*/ 113146 w 849586"/>
                <a:gd name="connsiteY24" fmla="*/ 210101 h 800974"/>
                <a:gd name="connsiteX25" fmla="*/ 50295 w 849586"/>
                <a:gd name="connsiteY25" fmla="*/ 165988 h 800974"/>
                <a:gd name="connsiteX26" fmla="*/ 1613 w 849586"/>
                <a:gd name="connsiteY26" fmla="*/ 151315 h 800974"/>
                <a:gd name="connsiteX0" fmla="*/ 1613 w 849586"/>
                <a:gd name="connsiteY0" fmla="*/ 151315 h 800974"/>
                <a:gd name="connsiteX1" fmla="*/ 17007 w 849586"/>
                <a:gd name="connsiteY1" fmla="*/ 329885 h 800974"/>
                <a:gd name="connsiteX2" fmla="*/ 69346 w 849586"/>
                <a:gd name="connsiteY2" fmla="*/ 576188 h 800974"/>
                <a:gd name="connsiteX3" fmla="*/ 133639 w 849586"/>
                <a:gd name="connsiteY3" fmla="*/ 720819 h 800974"/>
                <a:gd name="connsiteX4" fmla="*/ 189691 w 849586"/>
                <a:gd name="connsiteY4" fmla="*/ 792519 h 800974"/>
                <a:gd name="connsiteX5" fmla="*/ 366149 w 849586"/>
                <a:gd name="connsiteY5" fmla="*/ 795952 h 800974"/>
                <a:gd name="connsiteX6" fmla="*/ 532134 w 849586"/>
                <a:gd name="connsiteY6" fmla="*/ 753626 h 800974"/>
                <a:gd name="connsiteX7" fmla="*/ 675867 w 849586"/>
                <a:gd name="connsiteY7" fmla="*/ 631606 h 800974"/>
                <a:gd name="connsiteX8" fmla="*/ 799019 w 849586"/>
                <a:gd name="connsiteY8" fmla="*/ 437642 h 800974"/>
                <a:gd name="connsiteX9" fmla="*/ 846787 w 849586"/>
                <a:gd name="connsiteY9" fmla="*/ 291303 h 800974"/>
                <a:gd name="connsiteX10" fmla="*/ 843517 w 849586"/>
                <a:gd name="connsiteY10" fmla="*/ 146144 h 800974"/>
                <a:gd name="connsiteX11" fmla="*/ 839868 w 849586"/>
                <a:gd name="connsiteY11" fmla="*/ 131006 h 800974"/>
                <a:gd name="connsiteX12" fmla="*/ 796914 w 849586"/>
                <a:gd name="connsiteY12" fmla="*/ 95150 h 800974"/>
                <a:gd name="connsiteX13" fmla="*/ 662216 w 849586"/>
                <a:gd name="connsiteY13" fmla="*/ 48905 h 800974"/>
                <a:gd name="connsiteX14" fmla="*/ 528675 w 849586"/>
                <a:gd name="connsiteY14" fmla="*/ 17670 h 800974"/>
                <a:gd name="connsiteX15" fmla="*/ 357102 w 849586"/>
                <a:gd name="connsiteY15" fmla="*/ 516 h 800974"/>
                <a:gd name="connsiteX16" fmla="*/ 272546 w 849586"/>
                <a:gd name="connsiteY16" fmla="*/ 6612 h 800974"/>
                <a:gd name="connsiteX17" fmla="*/ 149394 w 849586"/>
                <a:gd name="connsiteY17" fmla="*/ 28164 h 800974"/>
                <a:gd name="connsiteX18" fmla="*/ 17007 w 849586"/>
                <a:gd name="connsiteY18" fmla="*/ 77424 h 800974"/>
                <a:gd name="connsiteX19" fmla="*/ 109370 w 849586"/>
                <a:gd name="connsiteY19" fmla="*/ 126685 h 800974"/>
                <a:gd name="connsiteX20" fmla="*/ 189419 w 849586"/>
                <a:gd name="connsiteY20" fmla="*/ 194418 h 800974"/>
                <a:gd name="connsiteX21" fmla="*/ 258345 w 849586"/>
                <a:gd name="connsiteY21" fmla="*/ 259528 h 800974"/>
                <a:gd name="connsiteX22" fmla="*/ 310622 w 849586"/>
                <a:gd name="connsiteY22" fmla="*/ 302673 h 800974"/>
                <a:gd name="connsiteX23" fmla="*/ 177104 w 849586"/>
                <a:gd name="connsiteY23" fmla="*/ 259073 h 800974"/>
                <a:gd name="connsiteX24" fmla="*/ 113146 w 849586"/>
                <a:gd name="connsiteY24" fmla="*/ 210101 h 800974"/>
                <a:gd name="connsiteX25" fmla="*/ 50295 w 849586"/>
                <a:gd name="connsiteY25" fmla="*/ 165988 h 800974"/>
                <a:gd name="connsiteX26" fmla="*/ 1613 w 849586"/>
                <a:gd name="connsiteY26" fmla="*/ 151315 h 800974"/>
                <a:gd name="connsiteX0" fmla="*/ 1613 w 849586"/>
                <a:gd name="connsiteY0" fmla="*/ 151315 h 800974"/>
                <a:gd name="connsiteX1" fmla="*/ 17007 w 849586"/>
                <a:gd name="connsiteY1" fmla="*/ 329885 h 800974"/>
                <a:gd name="connsiteX2" fmla="*/ 69346 w 849586"/>
                <a:gd name="connsiteY2" fmla="*/ 576188 h 800974"/>
                <a:gd name="connsiteX3" fmla="*/ 133639 w 849586"/>
                <a:gd name="connsiteY3" fmla="*/ 720819 h 800974"/>
                <a:gd name="connsiteX4" fmla="*/ 189691 w 849586"/>
                <a:gd name="connsiteY4" fmla="*/ 792519 h 800974"/>
                <a:gd name="connsiteX5" fmla="*/ 366149 w 849586"/>
                <a:gd name="connsiteY5" fmla="*/ 795952 h 800974"/>
                <a:gd name="connsiteX6" fmla="*/ 532134 w 849586"/>
                <a:gd name="connsiteY6" fmla="*/ 753626 h 800974"/>
                <a:gd name="connsiteX7" fmla="*/ 675867 w 849586"/>
                <a:gd name="connsiteY7" fmla="*/ 631606 h 800974"/>
                <a:gd name="connsiteX8" fmla="*/ 799019 w 849586"/>
                <a:gd name="connsiteY8" fmla="*/ 437642 h 800974"/>
                <a:gd name="connsiteX9" fmla="*/ 846787 w 849586"/>
                <a:gd name="connsiteY9" fmla="*/ 291303 h 800974"/>
                <a:gd name="connsiteX10" fmla="*/ 843517 w 849586"/>
                <a:gd name="connsiteY10" fmla="*/ 146144 h 800974"/>
                <a:gd name="connsiteX11" fmla="*/ 839868 w 849586"/>
                <a:gd name="connsiteY11" fmla="*/ 131006 h 800974"/>
                <a:gd name="connsiteX12" fmla="*/ 796914 w 849586"/>
                <a:gd name="connsiteY12" fmla="*/ 95150 h 800974"/>
                <a:gd name="connsiteX13" fmla="*/ 662216 w 849586"/>
                <a:gd name="connsiteY13" fmla="*/ 48905 h 800974"/>
                <a:gd name="connsiteX14" fmla="*/ 528675 w 849586"/>
                <a:gd name="connsiteY14" fmla="*/ 17670 h 800974"/>
                <a:gd name="connsiteX15" fmla="*/ 357102 w 849586"/>
                <a:gd name="connsiteY15" fmla="*/ 516 h 800974"/>
                <a:gd name="connsiteX16" fmla="*/ 272546 w 849586"/>
                <a:gd name="connsiteY16" fmla="*/ 6612 h 800974"/>
                <a:gd name="connsiteX17" fmla="*/ 149394 w 849586"/>
                <a:gd name="connsiteY17" fmla="*/ 28164 h 800974"/>
                <a:gd name="connsiteX18" fmla="*/ 17007 w 849586"/>
                <a:gd name="connsiteY18" fmla="*/ 77424 h 800974"/>
                <a:gd name="connsiteX19" fmla="*/ 109370 w 849586"/>
                <a:gd name="connsiteY19" fmla="*/ 126685 h 800974"/>
                <a:gd name="connsiteX20" fmla="*/ 189419 w 849586"/>
                <a:gd name="connsiteY20" fmla="*/ 194418 h 800974"/>
                <a:gd name="connsiteX21" fmla="*/ 258345 w 849586"/>
                <a:gd name="connsiteY21" fmla="*/ 259528 h 800974"/>
                <a:gd name="connsiteX22" fmla="*/ 310622 w 849586"/>
                <a:gd name="connsiteY22" fmla="*/ 302673 h 800974"/>
                <a:gd name="connsiteX23" fmla="*/ 177104 w 849586"/>
                <a:gd name="connsiteY23" fmla="*/ 259073 h 800974"/>
                <a:gd name="connsiteX24" fmla="*/ 113146 w 849586"/>
                <a:gd name="connsiteY24" fmla="*/ 210101 h 800974"/>
                <a:gd name="connsiteX25" fmla="*/ 50295 w 849586"/>
                <a:gd name="connsiteY25" fmla="*/ 165988 h 800974"/>
                <a:gd name="connsiteX26" fmla="*/ 1613 w 849586"/>
                <a:gd name="connsiteY26" fmla="*/ 151315 h 800974"/>
                <a:gd name="connsiteX0" fmla="*/ 1613 w 849586"/>
                <a:gd name="connsiteY0" fmla="*/ 151315 h 800974"/>
                <a:gd name="connsiteX1" fmla="*/ 17007 w 849586"/>
                <a:gd name="connsiteY1" fmla="*/ 329885 h 800974"/>
                <a:gd name="connsiteX2" fmla="*/ 69346 w 849586"/>
                <a:gd name="connsiteY2" fmla="*/ 576188 h 800974"/>
                <a:gd name="connsiteX3" fmla="*/ 113994 w 849586"/>
                <a:gd name="connsiteY3" fmla="*/ 695299 h 800974"/>
                <a:gd name="connsiteX4" fmla="*/ 189691 w 849586"/>
                <a:gd name="connsiteY4" fmla="*/ 792519 h 800974"/>
                <a:gd name="connsiteX5" fmla="*/ 366149 w 849586"/>
                <a:gd name="connsiteY5" fmla="*/ 795952 h 800974"/>
                <a:gd name="connsiteX6" fmla="*/ 532134 w 849586"/>
                <a:gd name="connsiteY6" fmla="*/ 753626 h 800974"/>
                <a:gd name="connsiteX7" fmla="*/ 675867 w 849586"/>
                <a:gd name="connsiteY7" fmla="*/ 631606 h 800974"/>
                <a:gd name="connsiteX8" fmla="*/ 799019 w 849586"/>
                <a:gd name="connsiteY8" fmla="*/ 437642 h 800974"/>
                <a:gd name="connsiteX9" fmla="*/ 846787 w 849586"/>
                <a:gd name="connsiteY9" fmla="*/ 291303 h 800974"/>
                <a:gd name="connsiteX10" fmla="*/ 843517 w 849586"/>
                <a:gd name="connsiteY10" fmla="*/ 146144 h 800974"/>
                <a:gd name="connsiteX11" fmla="*/ 839868 w 849586"/>
                <a:gd name="connsiteY11" fmla="*/ 131006 h 800974"/>
                <a:gd name="connsiteX12" fmla="*/ 796914 w 849586"/>
                <a:gd name="connsiteY12" fmla="*/ 95150 h 800974"/>
                <a:gd name="connsiteX13" fmla="*/ 662216 w 849586"/>
                <a:gd name="connsiteY13" fmla="*/ 48905 h 800974"/>
                <a:gd name="connsiteX14" fmla="*/ 528675 w 849586"/>
                <a:gd name="connsiteY14" fmla="*/ 17670 h 800974"/>
                <a:gd name="connsiteX15" fmla="*/ 357102 w 849586"/>
                <a:gd name="connsiteY15" fmla="*/ 516 h 800974"/>
                <a:gd name="connsiteX16" fmla="*/ 272546 w 849586"/>
                <a:gd name="connsiteY16" fmla="*/ 6612 h 800974"/>
                <a:gd name="connsiteX17" fmla="*/ 149394 w 849586"/>
                <a:gd name="connsiteY17" fmla="*/ 28164 h 800974"/>
                <a:gd name="connsiteX18" fmla="*/ 17007 w 849586"/>
                <a:gd name="connsiteY18" fmla="*/ 77424 h 800974"/>
                <a:gd name="connsiteX19" fmla="*/ 109370 w 849586"/>
                <a:gd name="connsiteY19" fmla="*/ 126685 h 800974"/>
                <a:gd name="connsiteX20" fmla="*/ 189419 w 849586"/>
                <a:gd name="connsiteY20" fmla="*/ 194418 h 800974"/>
                <a:gd name="connsiteX21" fmla="*/ 258345 w 849586"/>
                <a:gd name="connsiteY21" fmla="*/ 259528 h 800974"/>
                <a:gd name="connsiteX22" fmla="*/ 310622 w 849586"/>
                <a:gd name="connsiteY22" fmla="*/ 302673 h 800974"/>
                <a:gd name="connsiteX23" fmla="*/ 177104 w 849586"/>
                <a:gd name="connsiteY23" fmla="*/ 259073 h 800974"/>
                <a:gd name="connsiteX24" fmla="*/ 113146 w 849586"/>
                <a:gd name="connsiteY24" fmla="*/ 210101 h 800974"/>
                <a:gd name="connsiteX25" fmla="*/ 50295 w 849586"/>
                <a:gd name="connsiteY25" fmla="*/ 165988 h 800974"/>
                <a:gd name="connsiteX26" fmla="*/ 1613 w 849586"/>
                <a:gd name="connsiteY26" fmla="*/ 151315 h 800974"/>
                <a:gd name="connsiteX0" fmla="*/ 1613 w 849586"/>
                <a:gd name="connsiteY0" fmla="*/ 151315 h 799201"/>
                <a:gd name="connsiteX1" fmla="*/ 17007 w 849586"/>
                <a:gd name="connsiteY1" fmla="*/ 329885 h 799201"/>
                <a:gd name="connsiteX2" fmla="*/ 69346 w 849586"/>
                <a:gd name="connsiteY2" fmla="*/ 576188 h 799201"/>
                <a:gd name="connsiteX3" fmla="*/ 113994 w 849586"/>
                <a:gd name="connsiteY3" fmla="*/ 695299 h 799201"/>
                <a:gd name="connsiteX4" fmla="*/ 366149 w 849586"/>
                <a:gd name="connsiteY4" fmla="*/ 795952 h 799201"/>
                <a:gd name="connsiteX5" fmla="*/ 532134 w 849586"/>
                <a:gd name="connsiteY5" fmla="*/ 753626 h 799201"/>
                <a:gd name="connsiteX6" fmla="*/ 675867 w 849586"/>
                <a:gd name="connsiteY6" fmla="*/ 631606 h 799201"/>
                <a:gd name="connsiteX7" fmla="*/ 799019 w 849586"/>
                <a:gd name="connsiteY7" fmla="*/ 437642 h 799201"/>
                <a:gd name="connsiteX8" fmla="*/ 846787 w 849586"/>
                <a:gd name="connsiteY8" fmla="*/ 291303 h 799201"/>
                <a:gd name="connsiteX9" fmla="*/ 843517 w 849586"/>
                <a:gd name="connsiteY9" fmla="*/ 146144 h 799201"/>
                <a:gd name="connsiteX10" fmla="*/ 839868 w 849586"/>
                <a:gd name="connsiteY10" fmla="*/ 131006 h 799201"/>
                <a:gd name="connsiteX11" fmla="*/ 796914 w 849586"/>
                <a:gd name="connsiteY11" fmla="*/ 95150 h 799201"/>
                <a:gd name="connsiteX12" fmla="*/ 662216 w 849586"/>
                <a:gd name="connsiteY12" fmla="*/ 48905 h 799201"/>
                <a:gd name="connsiteX13" fmla="*/ 528675 w 849586"/>
                <a:gd name="connsiteY13" fmla="*/ 17670 h 799201"/>
                <a:gd name="connsiteX14" fmla="*/ 357102 w 849586"/>
                <a:gd name="connsiteY14" fmla="*/ 516 h 799201"/>
                <a:gd name="connsiteX15" fmla="*/ 272546 w 849586"/>
                <a:gd name="connsiteY15" fmla="*/ 6612 h 799201"/>
                <a:gd name="connsiteX16" fmla="*/ 149394 w 849586"/>
                <a:gd name="connsiteY16" fmla="*/ 28164 h 799201"/>
                <a:gd name="connsiteX17" fmla="*/ 17007 w 849586"/>
                <a:gd name="connsiteY17" fmla="*/ 77424 h 799201"/>
                <a:gd name="connsiteX18" fmla="*/ 109370 w 849586"/>
                <a:gd name="connsiteY18" fmla="*/ 126685 h 799201"/>
                <a:gd name="connsiteX19" fmla="*/ 189419 w 849586"/>
                <a:gd name="connsiteY19" fmla="*/ 194418 h 799201"/>
                <a:gd name="connsiteX20" fmla="*/ 258345 w 849586"/>
                <a:gd name="connsiteY20" fmla="*/ 259528 h 799201"/>
                <a:gd name="connsiteX21" fmla="*/ 310622 w 849586"/>
                <a:gd name="connsiteY21" fmla="*/ 302673 h 799201"/>
                <a:gd name="connsiteX22" fmla="*/ 177104 w 849586"/>
                <a:gd name="connsiteY22" fmla="*/ 259073 h 799201"/>
                <a:gd name="connsiteX23" fmla="*/ 113146 w 849586"/>
                <a:gd name="connsiteY23" fmla="*/ 210101 h 799201"/>
                <a:gd name="connsiteX24" fmla="*/ 50295 w 849586"/>
                <a:gd name="connsiteY24" fmla="*/ 165988 h 799201"/>
                <a:gd name="connsiteX25" fmla="*/ 1613 w 849586"/>
                <a:gd name="connsiteY25" fmla="*/ 151315 h 799201"/>
                <a:gd name="connsiteX0" fmla="*/ 1613 w 849586"/>
                <a:gd name="connsiteY0" fmla="*/ 151315 h 771582"/>
                <a:gd name="connsiteX1" fmla="*/ 17007 w 849586"/>
                <a:gd name="connsiteY1" fmla="*/ 329885 h 771582"/>
                <a:gd name="connsiteX2" fmla="*/ 69346 w 849586"/>
                <a:gd name="connsiteY2" fmla="*/ 576188 h 771582"/>
                <a:gd name="connsiteX3" fmla="*/ 113994 w 849586"/>
                <a:gd name="connsiteY3" fmla="*/ 695299 h 771582"/>
                <a:gd name="connsiteX4" fmla="*/ 301839 w 849586"/>
                <a:gd name="connsiteY4" fmla="*/ 764957 h 771582"/>
                <a:gd name="connsiteX5" fmla="*/ 532134 w 849586"/>
                <a:gd name="connsiteY5" fmla="*/ 753626 h 771582"/>
                <a:gd name="connsiteX6" fmla="*/ 675867 w 849586"/>
                <a:gd name="connsiteY6" fmla="*/ 631606 h 771582"/>
                <a:gd name="connsiteX7" fmla="*/ 799019 w 849586"/>
                <a:gd name="connsiteY7" fmla="*/ 437642 h 771582"/>
                <a:gd name="connsiteX8" fmla="*/ 846787 w 849586"/>
                <a:gd name="connsiteY8" fmla="*/ 291303 h 771582"/>
                <a:gd name="connsiteX9" fmla="*/ 843517 w 849586"/>
                <a:gd name="connsiteY9" fmla="*/ 146144 h 771582"/>
                <a:gd name="connsiteX10" fmla="*/ 839868 w 849586"/>
                <a:gd name="connsiteY10" fmla="*/ 131006 h 771582"/>
                <a:gd name="connsiteX11" fmla="*/ 796914 w 849586"/>
                <a:gd name="connsiteY11" fmla="*/ 95150 h 771582"/>
                <a:gd name="connsiteX12" fmla="*/ 662216 w 849586"/>
                <a:gd name="connsiteY12" fmla="*/ 48905 h 771582"/>
                <a:gd name="connsiteX13" fmla="*/ 528675 w 849586"/>
                <a:gd name="connsiteY13" fmla="*/ 17670 h 771582"/>
                <a:gd name="connsiteX14" fmla="*/ 357102 w 849586"/>
                <a:gd name="connsiteY14" fmla="*/ 516 h 771582"/>
                <a:gd name="connsiteX15" fmla="*/ 272546 w 849586"/>
                <a:gd name="connsiteY15" fmla="*/ 6612 h 771582"/>
                <a:gd name="connsiteX16" fmla="*/ 149394 w 849586"/>
                <a:gd name="connsiteY16" fmla="*/ 28164 h 771582"/>
                <a:gd name="connsiteX17" fmla="*/ 17007 w 849586"/>
                <a:gd name="connsiteY17" fmla="*/ 77424 h 771582"/>
                <a:gd name="connsiteX18" fmla="*/ 109370 w 849586"/>
                <a:gd name="connsiteY18" fmla="*/ 126685 h 771582"/>
                <a:gd name="connsiteX19" fmla="*/ 189419 w 849586"/>
                <a:gd name="connsiteY19" fmla="*/ 194418 h 771582"/>
                <a:gd name="connsiteX20" fmla="*/ 258345 w 849586"/>
                <a:gd name="connsiteY20" fmla="*/ 259528 h 771582"/>
                <a:gd name="connsiteX21" fmla="*/ 310622 w 849586"/>
                <a:gd name="connsiteY21" fmla="*/ 302673 h 771582"/>
                <a:gd name="connsiteX22" fmla="*/ 177104 w 849586"/>
                <a:gd name="connsiteY22" fmla="*/ 259073 h 771582"/>
                <a:gd name="connsiteX23" fmla="*/ 113146 w 849586"/>
                <a:gd name="connsiteY23" fmla="*/ 210101 h 771582"/>
                <a:gd name="connsiteX24" fmla="*/ 50295 w 849586"/>
                <a:gd name="connsiteY24" fmla="*/ 165988 h 771582"/>
                <a:gd name="connsiteX25" fmla="*/ 1613 w 849586"/>
                <a:gd name="connsiteY25" fmla="*/ 151315 h 771582"/>
                <a:gd name="connsiteX0" fmla="*/ 1613 w 849586"/>
                <a:gd name="connsiteY0" fmla="*/ 151315 h 767892"/>
                <a:gd name="connsiteX1" fmla="*/ 17007 w 849586"/>
                <a:gd name="connsiteY1" fmla="*/ 329885 h 767892"/>
                <a:gd name="connsiteX2" fmla="*/ 69346 w 849586"/>
                <a:gd name="connsiteY2" fmla="*/ 576188 h 767892"/>
                <a:gd name="connsiteX3" fmla="*/ 113994 w 849586"/>
                <a:gd name="connsiteY3" fmla="*/ 695299 h 767892"/>
                <a:gd name="connsiteX4" fmla="*/ 301839 w 849586"/>
                <a:gd name="connsiteY4" fmla="*/ 764957 h 767892"/>
                <a:gd name="connsiteX5" fmla="*/ 510803 w 849586"/>
                <a:gd name="connsiteY5" fmla="*/ 736735 h 767892"/>
                <a:gd name="connsiteX6" fmla="*/ 675867 w 849586"/>
                <a:gd name="connsiteY6" fmla="*/ 631606 h 767892"/>
                <a:gd name="connsiteX7" fmla="*/ 799019 w 849586"/>
                <a:gd name="connsiteY7" fmla="*/ 437642 h 767892"/>
                <a:gd name="connsiteX8" fmla="*/ 846787 w 849586"/>
                <a:gd name="connsiteY8" fmla="*/ 291303 h 767892"/>
                <a:gd name="connsiteX9" fmla="*/ 843517 w 849586"/>
                <a:gd name="connsiteY9" fmla="*/ 146144 h 767892"/>
                <a:gd name="connsiteX10" fmla="*/ 839868 w 849586"/>
                <a:gd name="connsiteY10" fmla="*/ 131006 h 767892"/>
                <a:gd name="connsiteX11" fmla="*/ 796914 w 849586"/>
                <a:gd name="connsiteY11" fmla="*/ 95150 h 767892"/>
                <a:gd name="connsiteX12" fmla="*/ 662216 w 849586"/>
                <a:gd name="connsiteY12" fmla="*/ 48905 h 767892"/>
                <a:gd name="connsiteX13" fmla="*/ 528675 w 849586"/>
                <a:gd name="connsiteY13" fmla="*/ 17670 h 767892"/>
                <a:gd name="connsiteX14" fmla="*/ 357102 w 849586"/>
                <a:gd name="connsiteY14" fmla="*/ 516 h 767892"/>
                <a:gd name="connsiteX15" fmla="*/ 272546 w 849586"/>
                <a:gd name="connsiteY15" fmla="*/ 6612 h 767892"/>
                <a:gd name="connsiteX16" fmla="*/ 149394 w 849586"/>
                <a:gd name="connsiteY16" fmla="*/ 28164 h 767892"/>
                <a:gd name="connsiteX17" fmla="*/ 17007 w 849586"/>
                <a:gd name="connsiteY17" fmla="*/ 77424 h 767892"/>
                <a:gd name="connsiteX18" fmla="*/ 109370 w 849586"/>
                <a:gd name="connsiteY18" fmla="*/ 126685 h 767892"/>
                <a:gd name="connsiteX19" fmla="*/ 189419 w 849586"/>
                <a:gd name="connsiteY19" fmla="*/ 194418 h 767892"/>
                <a:gd name="connsiteX20" fmla="*/ 258345 w 849586"/>
                <a:gd name="connsiteY20" fmla="*/ 259528 h 767892"/>
                <a:gd name="connsiteX21" fmla="*/ 310622 w 849586"/>
                <a:gd name="connsiteY21" fmla="*/ 302673 h 767892"/>
                <a:gd name="connsiteX22" fmla="*/ 177104 w 849586"/>
                <a:gd name="connsiteY22" fmla="*/ 259073 h 767892"/>
                <a:gd name="connsiteX23" fmla="*/ 113146 w 849586"/>
                <a:gd name="connsiteY23" fmla="*/ 210101 h 767892"/>
                <a:gd name="connsiteX24" fmla="*/ 50295 w 849586"/>
                <a:gd name="connsiteY24" fmla="*/ 165988 h 767892"/>
                <a:gd name="connsiteX25" fmla="*/ 1613 w 849586"/>
                <a:gd name="connsiteY25" fmla="*/ 151315 h 767892"/>
                <a:gd name="connsiteX0" fmla="*/ 1286 w 849259"/>
                <a:gd name="connsiteY0" fmla="*/ 151315 h 767890"/>
                <a:gd name="connsiteX1" fmla="*/ 16680 w 849259"/>
                <a:gd name="connsiteY1" fmla="*/ 329885 h 767890"/>
                <a:gd name="connsiteX2" fmla="*/ 44325 w 849259"/>
                <a:gd name="connsiteY2" fmla="*/ 576559 h 767890"/>
                <a:gd name="connsiteX3" fmla="*/ 113667 w 849259"/>
                <a:gd name="connsiteY3" fmla="*/ 695299 h 767890"/>
                <a:gd name="connsiteX4" fmla="*/ 301512 w 849259"/>
                <a:gd name="connsiteY4" fmla="*/ 764957 h 767890"/>
                <a:gd name="connsiteX5" fmla="*/ 510476 w 849259"/>
                <a:gd name="connsiteY5" fmla="*/ 736735 h 767890"/>
                <a:gd name="connsiteX6" fmla="*/ 675540 w 849259"/>
                <a:gd name="connsiteY6" fmla="*/ 631606 h 767890"/>
                <a:gd name="connsiteX7" fmla="*/ 798692 w 849259"/>
                <a:gd name="connsiteY7" fmla="*/ 437642 h 767890"/>
                <a:gd name="connsiteX8" fmla="*/ 846460 w 849259"/>
                <a:gd name="connsiteY8" fmla="*/ 291303 h 767890"/>
                <a:gd name="connsiteX9" fmla="*/ 843190 w 849259"/>
                <a:gd name="connsiteY9" fmla="*/ 146144 h 767890"/>
                <a:gd name="connsiteX10" fmla="*/ 839541 w 849259"/>
                <a:gd name="connsiteY10" fmla="*/ 131006 h 767890"/>
                <a:gd name="connsiteX11" fmla="*/ 796587 w 849259"/>
                <a:gd name="connsiteY11" fmla="*/ 95150 h 767890"/>
                <a:gd name="connsiteX12" fmla="*/ 661889 w 849259"/>
                <a:gd name="connsiteY12" fmla="*/ 48905 h 767890"/>
                <a:gd name="connsiteX13" fmla="*/ 528348 w 849259"/>
                <a:gd name="connsiteY13" fmla="*/ 17670 h 767890"/>
                <a:gd name="connsiteX14" fmla="*/ 356775 w 849259"/>
                <a:gd name="connsiteY14" fmla="*/ 516 h 767890"/>
                <a:gd name="connsiteX15" fmla="*/ 272219 w 849259"/>
                <a:gd name="connsiteY15" fmla="*/ 6612 h 767890"/>
                <a:gd name="connsiteX16" fmla="*/ 149067 w 849259"/>
                <a:gd name="connsiteY16" fmla="*/ 28164 h 767890"/>
                <a:gd name="connsiteX17" fmla="*/ 16680 w 849259"/>
                <a:gd name="connsiteY17" fmla="*/ 77424 h 767890"/>
                <a:gd name="connsiteX18" fmla="*/ 109043 w 849259"/>
                <a:gd name="connsiteY18" fmla="*/ 126685 h 767890"/>
                <a:gd name="connsiteX19" fmla="*/ 189092 w 849259"/>
                <a:gd name="connsiteY19" fmla="*/ 194418 h 767890"/>
                <a:gd name="connsiteX20" fmla="*/ 258018 w 849259"/>
                <a:gd name="connsiteY20" fmla="*/ 259528 h 767890"/>
                <a:gd name="connsiteX21" fmla="*/ 310295 w 849259"/>
                <a:gd name="connsiteY21" fmla="*/ 302673 h 767890"/>
                <a:gd name="connsiteX22" fmla="*/ 176777 w 849259"/>
                <a:gd name="connsiteY22" fmla="*/ 259073 h 767890"/>
                <a:gd name="connsiteX23" fmla="*/ 112819 w 849259"/>
                <a:gd name="connsiteY23" fmla="*/ 210101 h 767890"/>
                <a:gd name="connsiteX24" fmla="*/ 49968 w 849259"/>
                <a:gd name="connsiteY24" fmla="*/ 165988 h 767890"/>
                <a:gd name="connsiteX25" fmla="*/ 1286 w 849259"/>
                <a:gd name="connsiteY25" fmla="*/ 151315 h 767890"/>
                <a:gd name="connsiteX0" fmla="*/ 743 w 848716"/>
                <a:gd name="connsiteY0" fmla="*/ 151315 h 767892"/>
                <a:gd name="connsiteX1" fmla="*/ 16137 w 848716"/>
                <a:gd name="connsiteY1" fmla="*/ 329885 h 767892"/>
                <a:gd name="connsiteX2" fmla="*/ 43782 w 848716"/>
                <a:gd name="connsiteY2" fmla="*/ 576559 h 767892"/>
                <a:gd name="connsiteX3" fmla="*/ 113124 w 848716"/>
                <a:gd name="connsiteY3" fmla="*/ 695299 h 767892"/>
                <a:gd name="connsiteX4" fmla="*/ 300969 w 848716"/>
                <a:gd name="connsiteY4" fmla="*/ 764957 h 767892"/>
                <a:gd name="connsiteX5" fmla="*/ 509933 w 848716"/>
                <a:gd name="connsiteY5" fmla="*/ 736735 h 767892"/>
                <a:gd name="connsiteX6" fmla="*/ 674997 w 848716"/>
                <a:gd name="connsiteY6" fmla="*/ 631606 h 767892"/>
                <a:gd name="connsiteX7" fmla="*/ 798149 w 848716"/>
                <a:gd name="connsiteY7" fmla="*/ 437642 h 767892"/>
                <a:gd name="connsiteX8" fmla="*/ 845917 w 848716"/>
                <a:gd name="connsiteY8" fmla="*/ 291303 h 767892"/>
                <a:gd name="connsiteX9" fmla="*/ 842647 w 848716"/>
                <a:gd name="connsiteY9" fmla="*/ 146144 h 767892"/>
                <a:gd name="connsiteX10" fmla="*/ 838998 w 848716"/>
                <a:gd name="connsiteY10" fmla="*/ 131006 h 767892"/>
                <a:gd name="connsiteX11" fmla="*/ 796044 w 848716"/>
                <a:gd name="connsiteY11" fmla="*/ 95150 h 767892"/>
                <a:gd name="connsiteX12" fmla="*/ 661346 w 848716"/>
                <a:gd name="connsiteY12" fmla="*/ 48905 h 767892"/>
                <a:gd name="connsiteX13" fmla="*/ 527805 w 848716"/>
                <a:gd name="connsiteY13" fmla="*/ 17670 h 767892"/>
                <a:gd name="connsiteX14" fmla="*/ 356232 w 848716"/>
                <a:gd name="connsiteY14" fmla="*/ 516 h 767892"/>
                <a:gd name="connsiteX15" fmla="*/ 271676 w 848716"/>
                <a:gd name="connsiteY15" fmla="*/ 6612 h 767892"/>
                <a:gd name="connsiteX16" fmla="*/ 148524 w 848716"/>
                <a:gd name="connsiteY16" fmla="*/ 28164 h 767892"/>
                <a:gd name="connsiteX17" fmla="*/ 16137 w 848716"/>
                <a:gd name="connsiteY17" fmla="*/ 77424 h 767892"/>
                <a:gd name="connsiteX18" fmla="*/ 108500 w 848716"/>
                <a:gd name="connsiteY18" fmla="*/ 126685 h 767892"/>
                <a:gd name="connsiteX19" fmla="*/ 188549 w 848716"/>
                <a:gd name="connsiteY19" fmla="*/ 194418 h 767892"/>
                <a:gd name="connsiteX20" fmla="*/ 257475 w 848716"/>
                <a:gd name="connsiteY20" fmla="*/ 259528 h 767892"/>
                <a:gd name="connsiteX21" fmla="*/ 309752 w 848716"/>
                <a:gd name="connsiteY21" fmla="*/ 302673 h 767892"/>
                <a:gd name="connsiteX22" fmla="*/ 176234 w 848716"/>
                <a:gd name="connsiteY22" fmla="*/ 259073 h 767892"/>
                <a:gd name="connsiteX23" fmla="*/ 112276 w 848716"/>
                <a:gd name="connsiteY23" fmla="*/ 210101 h 767892"/>
                <a:gd name="connsiteX24" fmla="*/ 39283 w 848716"/>
                <a:gd name="connsiteY24" fmla="*/ 172899 h 767892"/>
                <a:gd name="connsiteX25" fmla="*/ 743 w 848716"/>
                <a:gd name="connsiteY25" fmla="*/ 151315 h 767892"/>
                <a:gd name="connsiteX0" fmla="*/ 743 w 848716"/>
                <a:gd name="connsiteY0" fmla="*/ 151315 h 767890"/>
                <a:gd name="connsiteX1" fmla="*/ 16137 w 848716"/>
                <a:gd name="connsiteY1" fmla="*/ 329885 h 767890"/>
                <a:gd name="connsiteX2" fmla="*/ 43782 w 848716"/>
                <a:gd name="connsiteY2" fmla="*/ 576559 h 767890"/>
                <a:gd name="connsiteX3" fmla="*/ 113124 w 848716"/>
                <a:gd name="connsiteY3" fmla="*/ 695299 h 767890"/>
                <a:gd name="connsiteX4" fmla="*/ 300969 w 848716"/>
                <a:gd name="connsiteY4" fmla="*/ 764957 h 767890"/>
                <a:gd name="connsiteX5" fmla="*/ 509933 w 848716"/>
                <a:gd name="connsiteY5" fmla="*/ 736735 h 767890"/>
                <a:gd name="connsiteX6" fmla="*/ 674997 w 848716"/>
                <a:gd name="connsiteY6" fmla="*/ 631606 h 767890"/>
                <a:gd name="connsiteX7" fmla="*/ 798149 w 848716"/>
                <a:gd name="connsiteY7" fmla="*/ 437642 h 767890"/>
                <a:gd name="connsiteX8" fmla="*/ 845917 w 848716"/>
                <a:gd name="connsiteY8" fmla="*/ 291303 h 767890"/>
                <a:gd name="connsiteX9" fmla="*/ 842647 w 848716"/>
                <a:gd name="connsiteY9" fmla="*/ 146144 h 767890"/>
                <a:gd name="connsiteX10" fmla="*/ 838998 w 848716"/>
                <a:gd name="connsiteY10" fmla="*/ 131006 h 767890"/>
                <a:gd name="connsiteX11" fmla="*/ 796044 w 848716"/>
                <a:gd name="connsiteY11" fmla="*/ 95150 h 767890"/>
                <a:gd name="connsiteX12" fmla="*/ 661346 w 848716"/>
                <a:gd name="connsiteY12" fmla="*/ 48905 h 767890"/>
                <a:gd name="connsiteX13" fmla="*/ 527805 w 848716"/>
                <a:gd name="connsiteY13" fmla="*/ 17670 h 767890"/>
                <a:gd name="connsiteX14" fmla="*/ 356232 w 848716"/>
                <a:gd name="connsiteY14" fmla="*/ 516 h 767890"/>
                <a:gd name="connsiteX15" fmla="*/ 271676 w 848716"/>
                <a:gd name="connsiteY15" fmla="*/ 6612 h 767890"/>
                <a:gd name="connsiteX16" fmla="*/ 148524 w 848716"/>
                <a:gd name="connsiteY16" fmla="*/ 28164 h 767890"/>
                <a:gd name="connsiteX17" fmla="*/ 16137 w 848716"/>
                <a:gd name="connsiteY17" fmla="*/ 77424 h 767890"/>
                <a:gd name="connsiteX18" fmla="*/ 108500 w 848716"/>
                <a:gd name="connsiteY18" fmla="*/ 126685 h 767890"/>
                <a:gd name="connsiteX19" fmla="*/ 188549 w 848716"/>
                <a:gd name="connsiteY19" fmla="*/ 194418 h 767890"/>
                <a:gd name="connsiteX20" fmla="*/ 257475 w 848716"/>
                <a:gd name="connsiteY20" fmla="*/ 259528 h 767890"/>
                <a:gd name="connsiteX21" fmla="*/ 309752 w 848716"/>
                <a:gd name="connsiteY21" fmla="*/ 302673 h 767890"/>
                <a:gd name="connsiteX22" fmla="*/ 176234 w 848716"/>
                <a:gd name="connsiteY22" fmla="*/ 259073 h 767890"/>
                <a:gd name="connsiteX23" fmla="*/ 100453 w 848716"/>
                <a:gd name="connsiteY23" fmla="*/ 225645 h 767890"/>
                <a:gd name="connsiteX24" fmla="*/ 39283 w 848716"/>
                <a:gd name="connsiteY24" fmla="*/ 172899 h 767890"/>
                <a:gd name="connsiteX25" fmla="*/ 743 w 848716"/>
                <a:gd name="connsiteY25" fmla="*/ 151315 h 767890"/>
                <a:gd name="connsiteX0" fmla="*/ 743 w 848716"/>
                <a:gd name="connsiteY0" fmla="*/ 151315 h 767892"/>
                <a:gd name="connsiteX1" fmla="*/ 16137 w 848716"/>
                <a:gd name="connsiteY1" fmla="*/ 329885 h 767892"/>
                <a:gd name="connsiteX2" fmla="*/ 43782 w 848716"/>
                <a:gd name="connsiteY2" fmla="*/ 576559 h 767892"/>
                <a:gd name="connsiteX3" fmla="*/ 113124 w 848716"/>
                <a:gd name="connsiteY3" fmla="*/ 695299 h 767892"/>
                <a:gd name="connsiteX4" fmla="*/ 300969 w 848716"/>
                <a:gd name="connsiteY4" fmla="*/ 764957 h 767892"/>
                <a:gd name="connsiteX5" fmla="*/ 509933 w 848716"/>
                <a:gd name="connsiteY5" fmla="*/ 736735 h 767892"/>
                <a:gd name="connsiteX6" fmla="*/ 674997 w 848716"/>
                <a:gd name="connsiteY6" fmla="*/ 631606 h 767892"/>
                <a:gd name="connsiteX7" fmla="*/ 798149 w 848716"/>
                <a:gd name="connsiteY7" fmla="*/ 437642 h 767892"/>
                <a:gd name="connsiteX8" fmla="*/ 845917 w 848716"/>
                <a:gd name="connsiteY8" fmla="*/ 291303 h 767892"/>
                <a:gd name="connsiteX9" fmla="*/ 842647 w 848716"/>
                <a:gd name="connsiteY9" fmla="*/ 146144 h 767892"/>
                <a:gd name="connsiteX10" fmla="*/ 838998 w 848716"/>
                <a:gd name="connsiteY10" fmla="*/ 131006 h 767892"/>
                <a:gd name="connsiteX11" fmla="*/ 796044 w 848716"/>
                <a:gd name="connsiteY11" fmla="*/ 95150 h 767892"/>
                <a:gd name="connsiteX12" fmla="*/ 661346 w 848716"/>
                <a:gd name="connsiteY12" fmla="*/ 48905 h 767892"/>
                <a:gd name="connsiteX13" fmla="*/ 527805 w 848716"/>
                <a:gd name="connsiteY13" fmla="*/ 17670 h 767892"/>
                <a:gd name="connsiteX14" fmla="*/ 356232 w 848716"/>
                <a:gd name="connsiteY14" fmla="*/ 516 h 767892"/>
                <a:gd name="connsiteX15" fmla="*/ 271676 w 848716"/>
                <a:gd name="connsiteY15" fmla="*/ 6612 h 767892"/>
                <a:gd name="connsiteX16" fmla="*/ 148524 w 848716"/>
                <a:gd name="connsiteY16" fmla="*/ 28164 h 767892"/>
                <a:gd name="connsiteX17" fmla="*/ 16137 w 848716"/>
                <a:gd name="connsiteY17" fmla="*/ 77424 h 767892"/>
                <a:gd name="connsiteX18" fmla="*/ 108500 w 848716"/>
                <a:gd name="connsiteY18" fmla="*/ 126685 h 767892"/>
                <a:gd name="connsiteX19" fmla="*/ 188549 w 848716"/>
                <a:gd name="connsiteY19" fmla="*/ 194418 h 767892"/>
                <a:gd name="connsiteX20" fmla="*/ 257475 w 848716"/>
                <a:gd name="connsiteY20" fmla="*/ 259528 h 767892"/>
                <a:gd name="connsiteX21" fmla="*/ 309752 w 848716"/>
                <a:gd name="connsiteY21" fmla="*/ 302673 h 767892"/>
                <a:gd name="connsiteX22" fmla="*/ 183693 w 848716"/>
                <a:gd name="connsiteY22" fmla="*/ 274942 h 767892"/>
                <a:gd name="connsiteX23" fmla="*/ 100453 w 848716"/>
                <a:gd name="connsiteY23" fmla="*/ 225645 h 767892"/>
                <a:gd name="connsiteX24" fmla="*/ 39283 w 848716"/>
                <a:gd name="connsiteY24" fmla="*/ 172899 h 767892"/>
                <a:gd name="connsiteX25" fmla="*/ 743 w 848716"/>
                <a:gd name="connsiteY25" fmla="*/ 151315 h 767892"/>
                <a:gd name="connsiteX0" fmla="*/ 743 w 848716"/>
                <a:gd name="connsiteY0" fmla="*/ 151315 h 767890"/>
                <a:gd name="connsiteX1" fmla="*/ 16137 w 848716"/>
                <a:gd name="connsiteY1" fmla="*/ 329885 h 767890"/>
                <a:gd name="connsiteX2" fmla="*/ 43782 w 848716"/>
                <a:gd name="connsiteY2" fmla="*/ 576559 h 767890"/>
                <a:gd name="connsiteX3" fmla="*/ 113124 w 848716"/>
                <a:gd name="connsiteY3" fmla="*/ 695299 h 767890"/>
                <a:gd name="connsiteX4" fmla="*/ 300969 w 848716"/>
                <a:gd name="connsiteY4" fmla="*/ 764957 h 767890"/>
                <a:gd name="connsiteX5" fmla="*/ 509933 w 848716"/>
                <a:gd name="connsiteY5" fmla="*/ 736735 h 767890"/>
                <a:gd name="connsiteX6" fmla="*/ 674997 w 848716"/>
                <a:gd name="connsiteY6" fmla="*/ 631606 h 767890"/>
                <a:gd name="connsiteX7" fmla="*/ 798149 w 848716"/>
                <a:gd name="connsiteY7" fmla="*/ 437642 h 767890"/>
                <a:gd name="connsiteX8" fmla="*/ 845917 w 848716"/>
                <a:gd name="connsiteY8" fmla="*/ 291303 h 767890"/>
                <a:gd name="connsiteX9" fmla="*/ 842647 w 848716"/>
                <a:gd name="connsiteY9" fmla="*/ 146144 h 767890"/>
                <a:gd name="connsiteX10" fmla="*/ 838998 w 848716"/>
                <a:gd name="connsiteY10" fmla="*/ 131006 h 767890"/>
                <a:gd name="connsiteX11" fmla="*/ 796044 w 848716"/>
                <a:gd name="connsiteY11" fmla="*/ 95150 h 767890"/>
                <a:gd name="connsiteX12" fmla="*/ 661346 w 848716"/>
                <a:gd name="connsiteY12" fmla="*/ 48905 h 767890"/>
                <a:gd name="connsiteX13" fmla="*/ 527805 w 848716"/>
                <a:gd name="connsiteY13" fmla="*/ 17670 h 767890"/>
                <a:gd name="connsiteX14" fmla="*/ 356232 w 848716"/>
                <a:gd name="connsiteY14" fmla="*/ 516 h 767890"/>
                <a:gd name="connsiteX15" fmla="*/ 271676 w 848716"/>
                <a:gd name="connsiteY15" fmla="*/ 6612 h 767890"/>
                <a:gd name="connsiteX16" fmla="*/ 148524 w 848716"/>
                <a:gd name="connsiteY16" fmla="*/ 28164 h 767890"/>
                <a:gd name="connsiteX17" fmla="*/ 16137 w 848716"/>
                <a:gd name="connsiteY17" fmla="*/ 77424 h 767890"/>
                <a:gd name="connsiteX18" fmla="*/ 108500 w 848716"/>
                <a:gd name="connsiteY18" fmla="*/ 126685 h 767890"/>
                <a:gd name="connsiteX19" fmla="*/ 188549 w 848716"/>
                <a:gd name="connsiteY19" fmla="*/ 194418 h 767890"/>
                <a:gd name="connsiteX20" fmla="*/ 257475 w 848716"/>
                <a:gd name="connsiteY20" fmla="*/ 259528 h 767890"/>
                <a:gd name="connsiteX21" fmla="*/ 309752 w 848716"/>
                <a:gd name="connsiteY21" fmla="*/ 302673 h 767890"/>
                <a:gd name="connsiteX22" fmla="*/ 183693 w 848716"/>
                <a:gd name="connsiteY22" fmla="*/ 274942 h 767890"/>
                <a:gd name="connsiteX23" fmla="*/ 100453 w 848716"/>
                <a:gd name="connsiteY23" fmla="*/ 225645 h 767890"/>
                <a:gd name="connsiteX24" fmla="*/ 39283 w 848716"/>
                <a:gd name="connsiteY24" fmla="*/ 172899 h 767890"/>
                <a:gd name="connsiteX25" fmla="*/ 743 w 848716"/>
                <a:gd name="connsiteY25" fmla="*/ 151315 h 767890"/>
                <a:gd name="connsiteX0" fmla="*/ 743 w 844280"/>
                <a:gd name="connsiteY0" fmla="*/ 151315 h 767890"/>
                <a:gd name="connsiteX1" fmla="*/ 16137 w 844280"/>
                <a:gd name="connsiteY1" fmla="*/ 329885 h 767890"/>
                <a:gd name="connsiteX2" fmla="*/ 43782 w 844280"/>
                <a:gd name="connsiteY2" fmla="*/ 576559 h 767890"/>
                <a:gd name="connsiteX3" fmla="*/ 113124 w 844280"/>
                <a:gd name="connsiteY3" fmla="*/ 695299 h 767890"/>
                <a:gd name="connsiteX4" fmla="*/ 300969 w 844280"/>
                <a:gd name="connsiteY4" fmla="*/ 764957 h 767890"/>
                <a:gd name="connsiteX5" fmla="*/ 509933 w 844280"/>
                <a:gd name="connsiteY5" fmla="*/ 736735 h 767890"/>
                <a:gd name="connsiteX6" fmla="*/ 674997 w 844280"/>
                <a:gd name="connsiteY6" fmla="*/ 631606 h 767890"/>
                <a:gd name="connsiteX7" fmla="*/ 798149 w 844280"/>
                <a:gd name="connsiteY7" fmla="*/ 437642 h 767890"/>
                <a:gd name="connsiteX8" fmla="*/ 837923 w 844280"/>
                <a:gd name="connsiteY8" fmla="*/ 284975 h 767890"/>
                <a:gd name="connsiteX9" fmla="*/ 842647 w 844280"/>
                <a:gd name="connsiteY9" fmla="*/ 146144 h 767890"/>
                <a:gd name="connsiteX10" fmla="*/ 838998 w 844280"/>
                <a:gd name="connsiteY10" fmla="*/ 131006 h 767890"/>
                <a:gd name="connsiteX11" fmla="*/ 796044 w 844280"/>
                <a:gd name="connsiteY11" fmla="*/ 95150 h 767890"/>
                <a:gd name="connsiteX12" fmla="*/ 661346 w 844280"/>
                <a:gd name="connsiteY12" fmla="*/ 48905 h 767890"/>
                <a:gd name="connsiteX13" fmla="*/ 527805 w 844280"/>
                <a:gd name="connsiteY13" fmla="*/ 17670 h 767890"/>
                <a:gd name="connsiteX14" fmla="*/ 356232 w 844280"/>
                <a:gd name="connsiteY14" fmla="*/ 516 h 767890"/>
                <a:gd name="connsiteX15" fmla="*/ 271676 w 844280"/>
                <a:gd name="connsiteY15" fmla="*/ 6612 h 767890"/>
                <a:gd name="connsiteX16" fmla="*/ 148524 w 844280"/>
                <a:gd name="connsiteY16" fmla="*/ 28164 h 767890"/>
                <a:gd name="connsiteX17" fmla="*/ 16137 w 844280"/>
                <a:gd name="connsiteY17" fmla="*/ 77424 h 767890"/>
                <a:gd name="connsiteX18" fmla="*/ 108500 w 844280"/>
                <a:gd name="connsiteY18" fmla="*/ 126685 h 767890"/>
                <a:gd name="connsiteX19" fmla="*/ 188549 w 844280"/>
                <a:gd name="connsiteY19" fmla="*/ 194418 h 767890"/>
                <a:gd name="connsiteX20" fmla="*/ 257475 w 844280"/>
                <a:gd name="connsiteY20" fmla="*/ 259528 h 767890"/>
                <a:gd name="connsiteX21" fmla="*/ 309752 w 844280"/>
                <a:gd name="connsiteY21" fmla="*/ 302673 h 767890"/>
                <a:gd name="connsiteX22" fmla="*/ 183693 w 844280"/>
                <a:gd name="connsiteY22" fmla="*/ 274942 h 767890"/>
                <a:gd name="connsiteX23" fmla="*/ 100453 w 844280"/>
                <a:gd name="connsiteY23" fmla="*/ 225645 h 767890"/>
                <a:gd name="connsiteX24" fmla="*/ 39283 w 844280"/>
                <a:gd name="connsiteY24" fmla="*/ 172899 h 767890"/>
                <a:gd name="connsiteX25" fmla="*/ 743 w 844280"/>
                <a:gd name="connsiteY25" fmla="*/ 151315 h 767890"/>
                <a:gd name="connsiteX0" fmla="*/ 743 w 846183"/>
                <a:gd name="connsiteY0" fmla="*/ 151315 h 767890"/>
                <a:gd name="connsiteX1" fmla="*/ 16137 w 846183"/>
                <a:gd name="connsiteY1" fmla="*/ 329885 h 767890"/>
                <a:gd name="connsiteX2" fmla="*/ 43782 w 846183"/>
                <a:gd name="connsiteY2" fmla="*/ 576559 h 767890"/>
                <a:gd name="connsiteX3" fmla="*/ 113124 w 846183"/>
                <a:gd name="connsiteY3" fmla="*/ 695299 h 767890"/>
                <a:gd name="connsiteX4" fmla="*/ 300969 w 846183"/>
                <a:gd name="connsiteY4" fmla="*/ 764957 h 767890"/>
                <a:gd name="connsiteX5" fmla="*/ 509933 w 846183"/>
                <a:gd name="connsiteY5" fmla="*/ 736735 h 767890"/>
                <a:gd name="connsiteX6" fmla="*/ 674997 w 846183"/>
                <a:gd name="connsiteY6" fmla="*/ 631606 h 767890"/>
                <a:gd name="connsiteX7" fmla="*/ 798149 w 846183"/>
                <a:gd name="connsiteY7" fmla="*/ 437642 h 767890"/>
                <a:gd name="connsiteX8" fmla="*/ 837923 w 846183"/>
                <a:gd name="connsiteY8" fmla="*/ 284975 h 767890"/>
                <a:gd name="connsiteX9" fmla="*/ 842647 w 846183"/>
                <a:gd name="connsiteY9" fmla="*/ 146144 h 767890"/>
                <a:gd name="connsiteX10" fmla="*/ 796044 w 846183"/>
                <a:gd name="connsiteY10" fmla="*/ 95150 h 767890"/>
                <a:gd name="connsiteX11" fmla="*/ 661346 w 846183"/>
                <a:gd name="connsiteY11" fmla="*/ 48905 h 767890"/>
                <a:gd name="connsiteX12" fmla="*/ 527805 w 846183"/>
                <a:gd name="connsiteY12" fmla="*/ 17670 h 767890"/>
                <a:gd name="connsiteX13" fmla="*/ 356232 w 846183"/>
                <a:gd name="connsiteY13" fmla="*/ 516 h 767890"/>
                <a:gd name="connsiteX14" fmla="*/ 271676 w 846183"/>
                <a:gd name="connsiteY14" fmla="*/ 6612 h 767890"/>
                <a:gd name="connsiteX15" fmla="*/ 148524 w 846183"/>
                <a:gd name="connsiteY15" fmla="*/ 28164 h 767890"/>
                <a:gd name="connsiteX16" fmla="*/ 16137 w 846183"/>
                <a:gd name="connsiteY16" fmla="*/ 77424 h 767890"/>
                <a:gd name="connsiteX17" fmla="*/ 108500 w 846183"/>
                <a:gd name="connsiteY17" fmla="*/ 126685 h 767890"/>
                <a:gd name="connsiteX18" fmla="*/ 188549 w 846183"/>
                <a:gd name="connsiteY18" fmla="*/ 194418 h 767890"/>
                <a:gd name="connsiteX19" fmla="*/ 257475 w 846183"/>
                <a:gd name="connsiteY19" fmla="*/ 259528 h 767890"/>
                <a:gd name="connsiteX20" fmla="*/ 309752 w 846183"/>
                <a:gd name="connsiteY20" fmla="*/ 302673 h 767890"/>
                <a:gd name="connsiteX21" fmla="*/ 183693 w 846183"/>
                <a:gd name="connsiteY21" fmla="*/ 274942 h 767890"/>
                <a:gd name="connsiteX22" fmla="*/ 100453 w 846183"/>
                <a:gd name="connsiteY22" fmla="*/ 225645 h 767890"/>
                <a:gd name="connsiteX23" fmla="*/ 39283 w 846183"/>
                <a:gd name="connsiteY23" fmla="*/ 172899 h 767890"/>
                <a:gd name="connsiteX24" fmla="*/ 743 w 846183"/>
                <a:gd name="connsiteY24" fmla="*/ 151315 h 767890"/>
                <a:gd name="connsiteX0" fmla="*/ 743 w 846861"/>
                <a:gd name="connsiteY0" fmla="*/ 151315 h 767890"/>
                <a:gd name="connsiteX1" fmla="*/ 16137 w 846861"/>
                <a:gd name="connsiteY1" fmla="*/ 329885 h 767890"/>
                <a:gd name="connsiteX2" fmla="*/ 43782 w 846861"/>
                <a:gd name="connsiteY2" fmla="*/ 576559 h 767890"/>
                <a:gd name="connsiteX3" fmla="*/ 113124 w 846861"/>
                <a:gd name="connsiteY3" fmla="*/ 695299 h 767890"/>
                <a:gd name="connsiteX4" fmla="*/ 300969 w 846861"/>
                <a:gd name="connsiteY4" fmla="*/ 764957 h 767890"/>
                <a:gd name="connsiteX5" fmla="*/ 509933 w 846861"/>
                <a:gd name="connsiteY5" fmla="*/ 736735 h 767890"/>
                <a:gd name="connsiteX6" fmla="*/ 674997 w 846861"/>
                <a:gd name="connsiteY6" fmla="*/ 631606 h 767890"/>
                <a:gd name="connsiteX7" fmla="*/ 783058 w 846861"/>
                <a:gd name="connsiteY7" fmla="*/ 432228 h 767890"/>
                <a:gd name="connsiteX8" fmla="*/ 837923 w 846861"/>
                <a:gd name="connsiteY8" fmla="*/ 284975 h 767890"/>
                <a:gd name="connsiteX9" fmla="*/ 842647 w 846861"/>
                <a:gd name="connsiteY9" fmla="*/ 146144 h 767890"/>
                <a:gd name="connsiteX10" fmla="*/ 796044 w 846861"/>
                <a:gd name="connsiteY10" fmla="*/ 95150 h 767890"/>
                <a:gd name="connsiteX11" fmla="*/ 661346 w 846861"/>
                <a:gd name="connsiteY11" fmla="*/ 48905 h 767890"/>
                <a:gd name="connsiteX12" fmla="*/ 527805 w 846861"/>
                <a:gd name="connsiteY12" fmla="*/ 17670 h 767890"/>
                <a:gd name="connsiteX13" fmla="*/ 356232 w 846861"/>
                <a:gd name="connsiteY13" fmla="*/ 516 h 767890"/>
                <a:gd name="connsiteX14" fmla="*/ 271676 w 846861"/>
                <a:gd name="connsiteY14" fmla="*/ 6612 h 767890"/>
                <a:gd name="connsiteX15" fmla="*/ 148524 w 846861"/>
                <a:gd name="connsiteY15" fmla="*/ 28164 h 767890"/>
                <a:gd name="connsiteX16" fmla="*/ 16137 w 846861"/>
                <a:gd name="connsiteY16" fmla="*/ 77424 h 767890"/>
                <a:gd name="connsiteX17" fmla="*/ 108500 w 846861"/>
                <a:gd name="connsiteY17" fmla="*/ 126685 h 767890"/>
                <a:gd name="connsiteX18" fmla="*/ 188549 w 846861"/>
                <a:gd name="connsiteY18" fmla="*/ 194418 h 767890"/>
                <a:gd name="connsiteX19" fmla="*/ 257475 w 846861"/>
                <a:gd name="connsiteY19" fmla="*/ 259528 h 767890"/>
                <a:gd name="connsiteX20" fmla="*/ 309752 w 846861"/>
                <a:gd name="connsiteY20" fmla="*/ 302673 h 767890"/>
                <a:gd name="connsiteX21" fmla="*/ 183693 w 846861"/>
                <a:gd name="connsiteY21" fmla="*/ 274942 h 767890"/>
                <a:gd name="connsiteX22" fmla="*/ 100453 w 846861"/>
                <a:gd name="connsiteY22" fmla="*/ 225645 h 767890"/>
                <a:gd name="connsiteX23" fmla="*/ 39283 w 846861"/>
                <a:gd name="connsiteY23" fmla="*/ 172899 h 767890"/>
                <a:gd name="connsiteX24" fmla="*/ 743 w 846861"/>
                <a:gd name="connsiteY24" fmla="*/ 151315 h 767890"/>
                <a:gd name="connsiteX0" fmla="*/ 743 w 846861"/>
                <a:gd name="connsiteY0" fmla="*/ 151315 h 767946"/>
                <a:gd name="connsiteX1" fmla="*/ 16137 w 846861"/>
                <a:gd name="connsiteY1" fmla="*/ 329885 h 767946"/>
                <a:gd name="connsiteX2" fmla="*/ 43782 w 846861"/>
                <a:gd name="connsiteY2" fmla="*/ 576559 h 767946"/>
                <a:gd name="connsiteX3" fmla="*/ 113124 w 846861"/>
                <a:gd name="connsiteY3" fmla="*/ 695299 h 767946"/>
                <a:gd name="connsiteX4" fmla="*/ 300969 w 846861"/>
                <a:gd name="connsiteY4" fmla="*/ 764957 h 767946"/>
                <a:gd name="connsiteX5" fmla="*/ 509933 w 846861"/>
                <a:gd name="connsiteY5" fmla="*/ 736735 h 767946"/>
                <a:gd name="connsiteX6" fmla="*/ 671001 w 846861"/>
                <a:gd name="connsiteY6" fmla="*/ 628441 h 767946"/>
                <a:gd name="connsiteX7" fmla="*/ 783058 w 846861"/>
                <a:gd name="connsiteY7" fmla="*/ 432228 h 767946"/>
                <a:gd name="connsiteX8" fmla="*/ 837923 w 846861"/>
                <a:gd name="connsiteY8" fmla="*/ 284975 h 767946"/>
                <a:gd name="connsiteX9" fmla="*/ 842647 w 846861"/>
                <a:gd name="connsiteY9" fmla="*/ 146144 h 767946"/>
                <a:gd name="connsiteX10" fmla="*/ 796044 w 846861"/>
                <a:gd name="connsiteY10" fmla="*/ 95150 h 767946"/>
                <a:gd name="connsiteX11" fmla="*/ 661346 w 846861"/>
                <a:gd name="connsiteY11" fmla="*/ 48905 h 767946"/>
                <a:gd name="connsiteX12" fmla="*/ 527805 w 846861"/>
                <a:gd name="connsiteY12" fmla="*/ 17670 h 767946"/>
                <a:gd name="connsiteX13" fmla="*/ 356232 w 846861"/>
                <a:gd name="connsiteY13" fmla="*/ 516 h 767946"/>
                <a:gd name="connsiteX14" fmla="*/ 271676 w 846861"/>
                <a:gd name="connsiteY14" fmla="*/ 6612 h 767946"/>
                <a:gd name="connsiteX15" fmla="*/ 148524 w 846861"/>
                <a:gd name="connsiteY15" fmla="*/ 28164 h 767946"/>
                <a:gd name="connsiteX16" fmla="*/ 16137 w 846861"/>
                <a:gd name="connsiteY16" fmla="*/ 77424 h 767946"/>
                <a:gd name="connsiteX17" fmla="*/ 108500 w 846861"/>
                <a:gd name="connsiteY17" fmla="*/ 126685 h 767946"/>
                <a:gd name="connsiteX18" fmla="*/ 188549 w 846861"/>
                <a:gd name="connsiteY18" fmla="*/ 194418 h 767946"/>
                <a:gd name="connsiteX19" fmla="*/ 257475 w 846861"/>
                <a:gd name="connsiteY19" fmla="*/ 259528 h 767946"/>
                <a:gd name="connsiteX20" fmla="*/ 309752 w 846861"/>
                <a:gd name="connsiteY20" fmla="*/ 302673 h 767946"/>
                <a:gd name="connsiteX21" fmla="*/ 183693 w 846861"/>
                <a:gd name="connsiteY21" fmla="*/ 274942 h 767946"/>
                <a:gd name="connsiteX22" fmla="*/ 100453 w 846861"/>
                <a:gd name="connsiteY22" fmla="*/ 225645 h 767946"/>
                <a:gd name="connsiteX23" fmla="*/ 39283 w 846861"/>
                <a:gd name="connsiteY23" fmla="*/ 172899 h 767946"/>
                <a:gd name="connsiteX24" fmla="*/ 743 w 846861"/>
                <a:gd name="connsiteY24" fmla="*/ 151315 h 767946"/>
                <a:gd name="connsiteX0" fmla="*/ 743 w 846861"/>
                <a:gd name="connsiteY0" fmla="*/ 151315 h 767946"/>
                <a:gd name="connsiteX1" fmla="*/ 16137 w 846861"/>
                <a:gd name="connsiteY1" fmla="*/ 329885 h 767946"/>
                <a:gd name="connsiteX2" fmla="*/ 43782 w 846861"/>
                <a:gd name="connsiteY2" fmla="*/ 576559 h 767946"/>
                <a:gd name="connsiteX3" fmla="*/ 113124 w 846861"/>
                <a:gd name="connsiteY3" fmla="*/ 695299 h 767946"/>
                <a:gd name="connsiteX4" fmla="*/ 300969 w 846861"/>
                <a:gd name="connsiteY4" fmla="*/ 764957 h 767946"/>
                <a:gd name="connsiteX5" fmla="*/ 509933 w 846861"/>
                <a:gd name="connsiteY5" fmla="*/ 736735 h 767946"/>
                <a:gd name="connsiteX6" fmla="*/ 671001 w 846861"/>
                <a:gd name="connsiteY6" fmla="*/ 628441 h 767946"/>
                <a:gd name="connsiteX7" fmla="*/ 783058 w 846861"/>
                <a:gd name="connsiteY7" fmla="*/ 432228 h 767946"/>
                <a:gd name="connsiteX8" fmla="*/ 837923 w 846861"/>
                <a:gd name="connsiteY8" fmla="*/ 284975 h 767946"/>
                <a:gd name="connsiteX9" fmla="*/ 842647 w 846861"/>
                <a:gd name="connsiteY9" fmla="*/ 146144 h 767946"/>
                <a:gd name="connsiteX10" fmla="*/ 796044 w 846861"/>
                <a:gd name="connsiteY10" fmla="*/ 95150 h 767946"/>
                <a:gd name="connsiteX11" fmla="*/ 661346 w 846861"/>
                <a:gd name="connsiteY11" fmla="*/ 48905 h 767946"/>
                <a:gd name="connsiteX12" fmla="*/ 527805 w 846861"/>
                <a:gd name="connsiteY12" fmla="*/ 17670 h 767946"/>
                <a:gd name="connsiteX13" fmla="*/ 356232 w 846861"/>
                <a:gd name="connsiteY13" fmla="*/ 516 h 767946"/>
                <a:gd name="connsiteX14" fmla="*/ 271676 w 846861"/>
                <a:gd name="connsiteY14" fmla="*/ 6612 h 767946"/>
                <a:gd name="connsiteX15" fmla="*/ 148524 w 846861"/>
                <a:gd name="connsiteY15" fmla="*/ 28164 h 767946"/>
                <a:gd name="connsiteX16" fmla="*/ 16137 w 846861"/>
                <a:gd name="connsiteY16" fmla="*/ 77424 h 767946"/>
                <a:gd name="connsiteX17" fmla="*/ 108500 w 846861"/>
                <a:gd name="connsiteY17" fmla="*/ 126685 h 767946"/>
                <a:gd name="connsiteX18" fmla="*/ 188549 w 846861"/>
                <a:gd name="connsiteY18" fmla="*/ 194418 h 767946"/>
                <a:gd name="connsiteX19" fmla="*/ 257475 w 846861"/>
                <a:gd name="connsiteY19" fmla="*/ 259528 h 767946"/>
                <a:gd name="connsiteX20" fmla="*/ 295144 w 846861"/>
                <a:gd name="connsiteY20" fmla="*/ 330302 h 767946"/>
                <a:gd name="connsiteX21" fmla="*/ 183693 w 846861"/>
                <a:gd name="connsiteY21" fmla="*/ 274942 h 767946"/>
                <a:gd name="connsiteX22" fmla="*/ 100453 w 846861"/>
                <a:gd name="connsiteY22" fmla="*/ 225645 h 767946"/>
                <a:gd name="connsiteX23" fmla="*/ 39283 w 846861"/>
                <a:gd name="connsiteY23" fmla="*/ 172899 h 767946"/>
                <a:gd name="connsiteX24" fmla="*/ 743 w 846861"/>
                <a:gd name="connsiteY24" fmla="*/ 151315 h 767946"/>
                <a:gd name="connsiteX0" fmla="*/ 743 w 846861"/>
                <a:gd name="connsiteY0" fmla="*/ 151315 h 767946"/>
                <a:gd name="connsiteX1" fmla="*/ 16137 w 846861"/>
                <a:gd name="connsiteY1" fmla="*/ 329885 h 767946"/>
                <a:gd name="connsiteX2" fmla="*/ 43782 w 846861"/>
                <a:gd name="connsiteY2" fmla="*/ 576559 h 767946"/>
                <a:gd name="connsiteX3" fmla="*/ 113124 w 846861"/>
                <a:gd name="connsiteY3" fmla="*/ 695299 h 767946"/>
                <a:gd name="connsiteX4" fmla="*/ 300969 w 846861"/>
                <a:gd name="connsiteY4" fmla="*/ 764957 h 767946"/>
                <a:gd name="connsiteX5" fmla="*/ 509933 w 846861"/>
                <a:gd name="connsiteY5" fmla="*/ 736735 h 767946"/>
                <a:gd name="connsiteX6" fmla="*/ 671001 w 846861"/>
                <a:gd name="connsiteY6" fmla="*/ 628441 h 767946"/>
                <a:gd name="connsiteX7" fmla="*/ 783058 w 846861"/>
                <a:gd name="connsiteY7" fmla="*/ 432228 h 767946"/>
                <a:gd name="connsiteX8" fmla="*/ 837923 w 846861"/>
                <a:gd name="connsiteY8" fmla="*/ 284975 h 767946"/>
                <a:gd name="connsiteX9" fmla="*/ 842647 w 846861"/>
                <a:gd name="connsiteY9" fmla="*/ 146144 h 767946"/>
                <a:gd name="connsiteX10" fmla="*/ 796044 w 846861"/>
                <a:gd name="connsiteY10" fmla="*/ 95150 h 767946"/>
                <a:gd name="connsiteX11" fmla="*/ 661346 w 846861"/>
                <a:gd name="connsiteY11" fmla="*/ 48905 h 767946"/>
                <a:gd name="connsiteX12" fmla="*/ 527805 w 846861"/>
                <a:gd name="connsiteY12" fmla="*/ 17670 h 767946"/>
                <a:gd name="connsiteX13" fmla="*/ 356232 w 846861"/>
                <a:gd name="connsiteY13" fmla="*/ 516 h 767946"/>
                <a:gd name="connsiteX14" fmla="*/ 271676 w 846861"/>
                <a:gd name="connsiteY14" fmla="*/ 6612 h 767946"/>
                <a:gd name="connsiteX15" fmla="*/ 148524 w 846861"/>
                <a:gd name="connsiteY15" fmla="*/ 28164 h 767946"/>
                <a:gd name="connsiteX16" fmla="*/ 41844 w 846861"/>
                <a:gd name="connsiteY16" fmla="*/ 52045 h 767946"/>
                <a:gd name="connsiteX17" fmla="*/ 108500 w 846861"/>
                <a:gd name="connsiteY17" fmla="*/ 126685 h 767946"/>
                <a:gd name="connsiteX18" fmla="*/ 188549 w 846861"/>
                <a:gd name="connsiteY18" fmla="*/ 194418 h 767946"/>
                <a:gd name="connsiteX19" fmla="*/ 257475 w 846861"/>
                <a:gd name="connsiteY19" fmla="*/ 259528 h 767946"/>
                <a:gd name="connsiteX20" fmla="*/ 295144 w 846861"/>
                <a:gd name="connsiteY20" fmla="*/ 330302 h 767946"/>
                <a:gd name="connsiteX21" fmla="*/ 183693 w 846861"/>
                <a:gd name="connsiteY21" fmla="*/ 274942 h 767946"/>
                <a:gd name="connsiteX22" fmla="*/ 100453 w 846861"/>
                <a:gd name="connsiteY22" fmla="*/ 225645 h 767946"/>
                <a:gd name="connsiteX23" fmla="*/ 39283 w 846861"/>
                <a:gd name="connsiteY23" fmla="*/ 172899 h 767946"/>
                <a:gd name="connsiteX24" fmla="*/ 743 w 846861"/>
                <a:gd name="connsiteY24" fmla="*/ 151315 h 767946"/>
                <a:gd name="connsiteX0" fmla="*/ 743 w 846861"/>
                <a:gd name="connsiteY0" fmla="*/ 151315 h 767946"/>
                <a:gd name="connsiteX1" fmla="*/ 16137 w 846861"/>
                <a:gd name="connsiteY1" fmla="*/ 329885 h 767946"/>
                <a:gd name="connsiteX2" fmla="*/ 43782 w 846861"/>
                <a:gd name="connsiteY2" fmla="*/ 576559 h 767946"/>
                <a:gd name="connsiteX3" fmla="*/ 113124 w 846861"/>
                <a:gd name="connsiteY3" fmla="*/ 695299 h 767946"/>
                <a:gd name="connsiteX4" fmla="*/ 300969 w 846861"/>
                <a:gd name="connsiteY4" fmla="*/ 764957 h 767946"/>
                <a:gd name="connsiteX5" fmla="*/ 509933 w 846861"/>
                <a:gd name="connsiteY5" fmla="*/ 736735 h 767946"/>
                <a:gd name="connsiteX6" fmla="*/ 671001 w 846861"/>
                <a:gd name="connsiteY6" fmla="*/ 628441 h 767946"/>
                <a:gd name="connsiteX7" fmla="*/ 783058 w 846861"/>
                <a:gd name="connsiteY7" fmla="*/ 432228 h 767946"/>
                <a:gd name="connsiteX8" fmla="*/ 837923 w 846861"/>
                <a:gd name="connsiteY8" fmla="*/ 284975 h 767946"/>
                <a:gd name="connsiteX9" fmla="*/ 842647 w 846861"/>
                <a:gd name="connsiteY9" fmla="*/ 146144 h 767946"/>
                <a:gd name="connsiteX10" fmla="*/ 796044 w 846861"/>
                <a:gd name="connsiteY10" fmla="*/ 95150 h 767946"/>
                <a:gd name="connsiteX11" fmla="*/ 661346 w 846861"/>
                <a:gd name="connsiteY11" fmla="*/ 48905 h 767946"/>
                <a:gd name="connsiteX12" fmla="*/ 527805 w 846861"/>
                <a:gd name="connsiteY12" fmla="*/ 17670 h 767946"/>
                <a:gd name="connsiteX13" fmla="*/ 356232 w 846861"/>
                <a:gd name="connsiteY13" fmla="*/ 516 h 767946"/>
                <a:gd name="connsiteX14" fmla="*/ 271676 w 846861"/>
                <a:gd name="connsiteY14" fmla="*/ 6612 h 767946"/>
                <a:gd name="connsiteX15" fmla="*/ 148524 w 846861"/>
                <a:gd name="connsiteY15" fmla="*/ 28164 h 767946"/>
                <a:gd name="connsiteX16" fmla="*/ 41844 w 846861"/>
                <a:gd name="connsiteY16" fmla="*/ 52045 h 767946"/>
                <a:gd name="connsiteX17" fmla="*/ 108500 w 846861"/>
                <a:gd name="connsiteY17" fmla="*/ 126685 h 767946"/>
                <a:gd name="connsiteX18" fmla="*/ 188549 w 846861"/>
                <a:gd name="connsiteY18" fmla="*/ 194418 h 767946"/>
                <a:gd name="connsiteX19" fmla="*/ 257475 w 846861"/>
                <a:gd name="connsiteY19" fmla="*/ 259527 h 767946"/>
                <a:gd name="connsiteX20" fmla="*/ 295144 w 846861"/>
                <a:gd name="connsiteY20" fmla="*/ 330302 h 767946"/>
                <a:gd name="connsiteX21" fmla="*/ 183693 w 846861"/>
                <a:gd name="connsiteY21" fmla="*/ 274942 h 767946"/>
                <a:gd name="connsiteX22" fmla="*/ 100453 w 846861"/>
                <a:gd name="connsiteY22" fmla="*/ 225645 h 767946"/>
                <a:gd name="connsiteX23" fmla="*/ 39283 w 846861"/>
                <a:gd name="connsiteY23" fmla="*/ 172899 h 767946"/>
                <a:gd name="connsiteX24" fmla="*/ 743 w 846861"/>
                <a:gd name="connsiteY24" fmla="*/ 151315 h 767946"/>
                <a:gd name="connsiteX0" fmla="*/ 743 w 846861"/>
                <a:gd name="connsiteY0" fmla="*/ 151315 h 767946"/>
                <a:gd name="connsiteX1" fmla="*/ 16137 w 846861"/>
                <a:gd name="connsiteY1" fmla="*/ 329885 h 767946"/>
                <a:gd name="connsiteX2" fmla="*/ 43782 w 846861"/>
                <a:gd name="connsiteY2" fmla="*/ 576559 h 767946"/>
                <a:gd name="connsiteX3" fmla="*/ 113124 w 846861"/>
                <a:gd name="connsiteY3" fmla="*/ 695299 h 767946"/>
                <a:gd name="connsiteX4" fmla="*/ 300969 w 846861"/>
                <a:gd name="connsiteY4" fmla="*/ 764957 h 767946"/>
                <a:gd name="connsiteX5" fmla="*/ 509933 w 846861"/>
                <a:gd name="connsiteY5" fmla="*/ 736735 h 767946"/>
                <a:gd name="connsiteX6" fmla="*/ 671001 w 846861"/>
                <a:gd name="connsiteY6" fmla="*/ 628441 h 767946"/>
                <a:gd name="connsiteX7" fmla="*/ 783058 w 846861"/>
                <a:gd name="connsiteY7" fmla="*/ 432228 h 767946"/>
                <a:gd name="connsiteX8" fmla="*/ 837923 w 846861"/>
                <a:gd name="connsiteY8" fmla="*/ 284975 h 767946"/>
                <a:gd name="connsiteX9" fmla="*/ 842647 w 846861"/>
                <a:gd name="connsiteY9" fmla="*/ 146144 h 767946"/>
                <a:gd name="connsiteX10" fmla="*/ 796044 w 846861"/>
                <a:gd name="connsiteY10" fmla="*/ 95150 h 767946"/>
                <a:gd name="connsiteX11" fmla="*/ 661346 w 846861"/>
                <a:gd name="connsiteY11" fmla="*/ 48905 h 767946"/>
                <a:gd name="connsiteX12" fmla="*/ 527805 w 846861"/>
                <a:gd name="connsiteY12" fmla="*/ 17670 h 767946"/>
                <a:gd name="connsiteX13" fmla="*/ 356232 w 846861"/>
                <a:gd name="connsiteY13" fmla="*/ 516 h 767946"/>
                <a:gd name="connsiteX14" fmla="*/ 271676 w 846861"/>
                <a:gd name="connsiteY14" fmla="*/ 6612 h 767946"/>
                <a:gd name="connsiteX15" fmla="*/ 148524 w 846861"/>
                <a:gd name="connsiteY15" fmla="*/ 28164 h 767946"/>
                <a:gd name="connsiteX16" fmla="*/ 41844 w 846861"/>
                <a:gd name="connsiteY16" fmla="*/ 52045 h 767946"/>
                <a:gd name="connsiteX17" fmla="*/ 108500 w 846861"/>
                <a:gd name="connsiteY17" fmla="*/ 126685 h 767946"/>
                <a:gd name="connsiteX18" fmla="*/ 188549 w 846861"/>
                <a:gd name="connsiteY18" fmla="*/ 194418 h 767946"/>
                <a:gd name="connsiteX19" fmla="*/ 295144 w 846861"/>
                <a:gd name="connsiteY19" fmla="*/ 330302 h 767946"/>
                <a:gd name="connsiteX20" fmla="*/ 183693 w 846861"/>
                <a:gd name="connsiteY20" fmla="*/ 274942 h 767946"/>
                <a:gd name="connsiteX21" fmla="*/ 100453 w 846861"/>
                <a:gd name="connsiteY21" fmla="*/ 225645 h 767946"/>
                <a:gd name="connsiteX22" fmla="*/ 39283 w 846861"/>
                <a:gd name="connsiteY22" fmla="*/ 172899 h 767946"/>
                <a:gd name="connsiteX23" fmla="*/ 743 w 846861"/>
                <a:gd name="connsiteY23" fmla="*/ 151315 h 767946"/>
                <a:gd name="connsiteX0" fmla="*/ 743 w 846861"/>
                <a:gd name="connsiteY0" fmla="*/ 151315 h 767946"/>
                <a:gd name="connsiteX1" fmla="*/ 16137 w 846861"/>
                <a:gd name="connsiteY1" fmla="*/ 329885 h 767946"/>
                <a:gd name="connsiteX2" fmla="*/ 43782 w 846861"/>
                <a:gd name="connsiteY2" fmla="*/ 576559 h 767946"/>
                <a:gd name="connsiteX3" fmla="*/ 113124 w 846861"/>
                <a:gd name="connsiteY3" fmla="*/ 695299 h 767946"/>
                <a:gd name="connsiteX4" fmla="*/ 300969 w 846861"/>
                <a:gd name="connsiteY4" fmla="*/ 764957 h 767946"/>
                <a:gd name="connsiteX5" fmla="*/ 509933 w 846861"/>
                <a:gd name="connsiteY5" fmla="*/ 736735 h 767946"/>
                <a:gd name="connsiteX6" fmla="*/ 671001 w 846861"/>
                <a:gd name="connsiteY6" fmla="*/ 628441 h 767946"/>
                <a:gd name="connsiteX7" fmla="*/ 783058 w 846861"/>
                <a:gd name="connsiteY7" fmla="*/ 432228 h 767946"/>
                <a:gd name="connsiteX8" fmla="*/ 837923 w 846861"/>
                <a:gd name="connsiteY8" fmla="*/ 284975 h 767946"/>
                <a:gd name="connsiteX9" fmla="*/ 842647 w 846861"/>
                <a:gd name="connsiteY9" fmla="*/ 146144 h 767946"/>
                <a:gd name="connsiteX10" fmla="*/ 796044 w 846861"/>
                <a:gd name="connsiteY10" fmla="*/ 95150 h 767946"/>
                <a:gd name="connsiteX11" fmla="*/ 661346 w 846861"/>
                <a:gd name="connsiteY11" fmla="*/ 48905 h 767946"/>
                <a:gd name="connsiteX12" fmla="*/ 527805 w 846861"/>
                <a:gd name="connsiteY12" fmla="*/ 17670 h 767946"/>
                <a:gd name="connsiteX13" fmla="*/ 356232 w 846861"/>
                <a:gd name="connsiteY13" fmla="*/ 516 h 767946"/>
                <a:gd name="connsiteX14" fmla="*/ 271676 w 846861"/>
                <a:gd name="connsiteY14" fmla="*/ 6612 h 767946"/>
                <a:gd name="connsiteX15" fmla="*/ 148524 w 846861"/>
                <a:gd name="connsiteY15" fmla="*/ 28164 h 767946"/>
                <a:gd name="connsiteX16" fmla="*/ 49836 w 846861"/>
                <a:gd name="connsiteY16" fmla="*/ 58374 h 767946"/>
                <a:gd name="connsiteX17" fmla="*/ 108500 w 846861"/>
                <a:gd name="connsiteY17" fmla="*/ 126685 h 767946"/>
                <a:gd name="connsiteX18" fmla="*/ 188549 w 846861"/>
                <a:gd name="connsiteY18" fmla="*/ 194418 h 767946"/>
                <a:gd name="connsiteX19" fmla="*/ 295144 w 846861"/>
                <a:gd name="connsiteY19" fmla="*/ 330302 h 767946"/>
                <a:gd name="connsiteX20" fmla="*/ 183693 w 846861"/>
                <a:gd name="connsiteY20" fmla="*/ 274942 h 767946"/>
                <a:gd name="connsiteX21" fmla="*/ 100453 w 846861"/>
                <a:gd name="connsiteY21" fmla="*/ 225645 h 767946"/>
                <a:gd name="connsiteX22" fmla="*/ 39283 w 846861"/>
                <a:gd name="connsiteY22" fmla="*/ 172899 h 767946"/>
                <a:gd name="connsiteX23" fmla="*/ 743 w 846861"/>
                <a:gd name="connsiteY23" fmla="*/ 151315 h 767946"/>
                <a:gd name="connsiteX0" fmla="*/ 4556 w 850674"/>
                <a:gd name="connsiteY0" fmla="*/ 151315 h 767946"/>
                <a:gd name="connsiteX1" fmla="*/ 19950 w 850674"/>
                <a:gd name="connsiteY1" fmla="*/ 329885 h 767946"/>
                <a:gd name="connsiteX2" fmla="*/ 47595 w 850674"/>
                <a:gd name="connsiteY2" fmla="*/ 576559 h 767946"/>
                <a:gd name="connsiteX3" fmla="*/ 116937 w 850674"/>
                <a:gd name="connsiteY3" fmla="*/ 695299 h 767946"/>
                <a:gd name="connsiteX4" fmla="*/ 304782 w 850674"/>
                <a:gd name="connsiteY4" fmla="*/ 764957 h 767946"/>
                <a:gd name="connsiteX5" fmla="*/ 513746 w 850674"/>
                <a:gd name="connsiteY5" fmla="*/ 736735 h 767946"/>
                <a:gd name="connsiteX6" fmla="*/ 674814 w 850674"/>
                <a:gd name="connsiteY6" fmla="*/ 628441 h 767946"/>
                <a:gd name="connsiteX7" fmla="*/ 786871 w 850674"/>
                <a:gd name="connsiteY7" fmla="*/ 432228 h 767946"/>
                <a:gd name="connsiteX8" fmla="*/ 841736 w 850674"/>
                <a:gd name="connsiteY8" fmla="*/ 284975 h 767946"/>
                <a:gd name="connsiteX9" fmla="*/ 846460 w 850674"/>
                <a:gd name="connsiteY9" fmla="*/ 146144 h 767946"/>
                <a:gd name="connsiteX10" fmla="*/ 799857 w 850674"/>
                <a:gd name="connsiteY10" fmla="*/ 95150 h 767946"/>
                <a:gd name="connsiteX11" fmla="*/ 665159 w 850674"/>
                <a:gd name="connsiteY11" fmla="*/ 48905 h 767946"/>
                <a:gd name="connsiteX12" fmla="*/ 531618 w 850674"/>
                <a:gd name="connsiteY12" fmla="*/ 17670 h 767946"/>
                <a:gd name="connsiteX13" fmla="*/ 360045 w 850674"/>
                <a:gd name="connsiteY13" fmla="*/ 516 h 767946"/>
                <a:gd name="connsiteX14" fmla="*/ 275489 w 850674"/>
                <a:gd name="connsiteY14" fmla="*/ 6612 h 767946"/>
                <a:gd name="connsiteX15" fmla="*/ 152337 w 850674"/>
                <a:gd name="connsiteY15" fmla="*/ 28164 h 767946"/>
                <a:gd name="connsiteX16" fmla="*/ 53649 w 850674"/>
                <a:gd name="connsiteY16" fmla="*/ 58374 h 767946"/>
                <a:gd name="connsiteX17" fmla="*/ 112313 w 850674"/>
                <a:gd name="connsiteY17" fmla="*/ 126685 h 767946"/>
                <a:gd name="connsiteX18" fmla="*/ 192362 w 850674"/>
                <a:gd name="connsiteY18" fmla="*/ 194418 h 767946"/>
                <a:gd name="connsiteX19" fmla="*/ 298957 w 850674"/>
                <a:gd name="connsiteY19" fmla="*/ 330302 h 767946"/>
                <a:gd name="connsiteX20" fmla="*/ 187506 w 850674"/>
                <a:gd name="connsiteY20" fmla="*/ 274942 h 767946"/>
                <a:gd name="connsiteX21" fmla="*/ 104266 w 850674"/>
                <a:gd name="connsiteY21" fmla="*/ 225645 h 767946"/>
                <a:gd name="connsiteX22" fmla="*/ 4556 w 850674"/>
                <a:gd name="connsiteY22" fmla="*/ 151315 h 767946"/>
                <a:gd name="connsiteX0" fmla="*/ 4556 w 850629"/>
                <a:gd name="connsiteY0" fmla="*/ 151315 h 767946"/>
                <a:gd name="connsiteX1" fmla="*/ 19950 w 850629"/>
                <a:gd name="connsiteY1" fmla="*/ 329885 h 767946"/>
                <a:gd name="connsiteX2" fmla="*/ 47595 w 850629"/>
                <a:gd name="connsiteY2" fmla="*/ 576559 h 767946"/>
                <a:gd name="connsiteX3" fmla="*/ 116937 w 850629"/>
                <a:gd name="connsiteY3" fmla="*/ 695299 h 767946"/>
                <a:gd name="connsiteX4" fmla="*/ 304782 w 850629"/>
                <a:gd name="connsiteY4" fmla="*/ 764957 h 767946"/>
                <a:gd name="connsiteX5" fmla="*/ 513746 w 850629"/>
                <a:gd name="connsiteY5" fmla="*/ 736735 h 767946"/>
                <a:gd name="connsiteX6" fmla="*/ 674814 w 850629"/>
                <a:gd name="connsiteY6" fmla="*/ 628441 h 767946"/>
                <a:gd name="connsiteX7" fmla="*/ 787768 w 850629"/>
                <a:gd name="connsiteY7" fmla="*/ 439470 h 767946"/>
                <a:gd name="connsiteX8" fmla="*/ 841736 w 850629"/>
                <a:gd name="connsiteY8" fmla="*/ 284975 h 767946"/>
                <a:gd name="connsiteX9" fmla="*/ 846460 w 850629"/>
                <a:gd name="connsiteY9" fmla="*/ 146144 h 767946"/>
                <a:gd name="connsiteX10" fmla="*/ 799857 w 850629"/>
                <a:gd name="connsiteY10" fmla="*/ 95150 h 767946"/>
                <a:gd name="connsiteX11" fmla="*/ 665159 w 850629"/>
                <a:gd name="connsiteY11" fmla="*/ 48905 h 767946"/>
                <a:gd name="connsiteX12" fmla="*/ 531618 w 850629"/>
                <a:gd name="connsiteY12" fmla="*/ 17670 h 767946"/>
                <a:gd name="connsiteX13" fmla="*/ 360045 w 850629"/>
                <a:gd name="connsiteY13" fmla="*/ 516 h 767946"/>
                <a:gd name="connsiteX14" fmla="*/ 275489 w 850629"/>
                <a:gd name="connsiteY14" fmla="*/ 6612 h 767946"/>
                <a:gd name="connsiteX15" fmla="*/ 152337 w 850629"/>
                <a:gd name="connsiteY15" fmla="*/ 28164 h 767946"/>
                <a:gd name="connsiteX16" fmla="*/ 53649 w 850629"/>
                <a:gd name="connsiteY16" fmla="*/ 58374 h 767946"/>
                <a:gd name="connsiteX17" fmla="*/ 112313 w 850629"/>
                <a:gd name="connsiteY17" fmla="*/ 126685 h 767946"/>
                <a:gd name="connsiteX18" fmla="*/ 192362 w 850629"/>
                <a:gd name="connsiteY18" fmla="*/ 194418 h 767946"/>
                <a:gd name="connsiteX19" fmla="*/ 298957 w 850629"/>
                <a:gd name="connsiteY19" fmla="*/ 330302 h 767946"/>
                <a:gd name="connsiteX20" fmla="*/ 187506 w 850629"/>
                <a:gd name="connsiteY20" fmla="*/ 274942 h 767946"/>
                <a:gd name="connsiteX21" fmla="*/ 104266 w 850629"/>
                <a:gd name="connsiteY21" fmla="*/ 225645 h 767946"/>
                <a:gd name="connsiteX22" fmla="*/ 4556 w 850629"/>
                <a:gd name="connsiteY22" fmla="*/ 151315 h 767946"/>
                <a:gd name="connsiteX0" fmla="*/ 4556 w 851763"/>
                <a:gd name="connsiteY0" fmla="*/ 151315 h 767946"/>
                <a:gd name="connsiteX1" fmla="*/ 19950 w 851763"/>
                <a:gd name="connsiteY1" fmla="*/ 329885 h 767946"/>
                <a:gd name="connsiteX2" fmla="*/ 47595 w 851763"/>
                <a:gd name="connsiteY2" fmla="*/ 576559 h 767946"/>
                <a:gd name="connsiteX3" fmla="*/ 116937 w 851763"/>
                <a:gd name="connsiteY3" fmla="*/ 695299 h 767946"/>
                <a:gd name="connsiteX4" fmla="*/ 304782 w 851763"/>
                <a:gd name="connsiteY4" fmla="*/ 764957 h 767946"/>
                <a:gd name="connsiteX5" fmla="*/ 513746 w 851763"/>
                <a:gd name="connsiteY5" fmla="*/ 736735 h 767946"/>
                <a:gd name="connsiteX6" fmla="*/ 674814 w 851763"/>
                <a:gd name="connsiteY6" fmla="*/ 628441 h 767946"/>
                <a:gd name="connsiteX7" fmla="*/ 787768 w 851763"/>
                <a:gd name="connsiteY7" fmla="*/ 439470 h 767946"/>
                <a:gd name="connsiteX8" fmla="*/ 841736 w 851763"/>
                <a:gd name="connsiteY8" fmla="*/ 284975 h 767946"/>
                <a:gd name="connsiteX9" fmla="*/ 846460 w 851763"/>
                <a:gd name="connsiteY9" fmla="*/ 146144 h 767946"/>
                <a:gd name="connsiteX10" fmla="*/ 784191 w 851763"/>
                <a:gd name="connsiteY10" fmla="*/ 105832 h 767946"/>
                <a:gd name="connsiteX11" fmla="*/ 665159 w 851763"/>
                <a:gd name="connsiteY11" fmla="*/ 48905 h 767946"/>
                <a:gd name="connsiteX12" fmla="*/ 531618 w 851763"/>
                <a:gd name="connsiteY12" fmla="*/ 17670 h 767946"/>
                <a:gd name="connsiteX13" fmla="*/ 360045 w 851763"/>
                <a:gd name="connsiteY13" fmla="*/ 516 h 767946"/>
                <a:gd name="connsiteX14" fmla="*/ 275489 w 851763"/>
                <a:gd name="connsiteY14" fmla="*/ 6612 h 767946"/>
                <a:gd name="connsiteX15" fmla="*/ 152337 w 851763"/>
                <a:gd name="connsiteY15" fmla="*/ 28164 h 767946"/>
                <a:gd name="connsiteX16" fmla="*/ 53649 w 851763"/>
                <a:gd name="connsiteY16" fmla="*/ 58374 h 767946"/>
                <a:gd name="connsiteX17" fmla="*/ 112313 w 851763"/>
                <a:gd name="connsiteY17" fmla="*/ 126685 h 767946"/>
                <a:gd name="connsiteX18" fmla="*/ 192362 w 851763"/>
                <a:gd name="connsiteY18" fmla="*/ 194418 h 767946"/>
                <a:gd name="connsiteX19" fmla="*/ 298957 w 851763"/>
                <a:gd name="connsiteY19" fmla="*/ 330302 h 767946"/>
                <a:gd name="connsiteX20" fmla="*/ 187506 w 851763"/>
                <a:gd name="connsiteY20" fmla="*/ 274942 h 767946"/>
                <a:gd name="connsiteX21" fmla="*/ 104266 w 851763"/>
                <a:gd name="connsiteY21" fmla="*/ 225645 h 767946"/>
                <a:gd name="connsiteX22" fmla="*/ 4556 w 851763"/>
                <a:gd name="connsiteY22" fmla="*/ 151315 h 767946"/>
                <a:gd name="connsiteX0" fmla="*/ 4556 w 845275"/>
                <a:gd name="connsiteY0" fmla="*/ 151315 h 767946"/>
                <a:gd name="connsiteX1" fmla="*/ 19950 w 845275"/>
                <a:gd name="connsiteY1" fmla="*/ 329885 h 767946"/>
                <a:gd name="connsiteX2" fmla="*/ 47595 w 845275"/>
                <a:gd name="connsiteY2" fmla="*/ 576559 h 767946"/>
                <a:gd name="connsiteX3" fmla="*/ 116937 w 845275"/>
                <a:gd name="connsiteY3" fmla="*/ 695299 h 767946"/>
                <a:gd name="connsiteX4" fmla="*/ 304782 w 845275"/>
                <a:gd name="connsiteY4" fmla="*/ 764957 h 767946"/>
                <a:gd name="connsiteX5" fmla="*/ 513746 w 845275"/>
                <a:gd name="connsiteY5" fmla="*/ 736735 h 767946"/>
                <a:gd name="connsiteX6" fmla="*/ 674814 w 845275"/>
                <a:gd name="connsiteY6" fmla="*/ 628441 h 767946"/>
                <a:gd name="connsiteX7" fmla="*/ 787768 w 845275"/>
                <a:gd name="connsiteY7" fmla="*/ 439470 h 767946"/>
                <a:gd name="connsiteX8" fmla="*/ 841736 w 845275"/>
                <a:gd name="connsiteY8" fmla="*/ 284975 h 767946"/>
                <a:gd name="connsiteX9" fmla="*/ 833951 w 845275"/>
                <a:gd name="connsiteY9" fmla="*/ 182417 h 767946"/>
                <a:gd name="connsiteX10" fmla="*/ 784191 w 845275"/>
                <a:gd name="connsiteY10" fmla="*/ 105832 h 767946"/>
                <a:gd name="connsiteX11" fmla="*/ 665159 w 845275"/>
                <a:gd name="connsiteY11" fmla="*/ 48905 h 767946"/>
                <a:gd name="connsiteX12" fmla="*/ 531618 w 845275"/>
                <a:gd name="connsiteY12" fmla="*/ 17670 h 767946"/>
                <a:gd name="connsiteX13" fmla="*/ 360045 w 845275"/>
                <a:gd name="connsiteY13" fmla="*/ 516 h 767946"/>
                <a:gd name="connsiteX14" fmla="*/ 275489 w 845275"/>
                <a:gd name="connsiteY14" fmla="*/ 6612 h 767946"/>
                <a:gd name="connsiteX15" fmla="*/ 152337 w 845275"/>
                <a:gd name="connsiteY15" fmla="*/ 28164 h 767946"/>
                <a:gd name="connsiteX16" fmla="*/ 53649 w 845275"/>
                <a:gd name="connsiteY16" fmla="*/ 58374 h 767946"/>
                <a:gd name="connsiteX17" fmla="*/ 112313 w 845275"/>
                <a:gd name="connsiteY17" fmla="*/ 126685 h 767946"/>
                <a:gd name="connsiteX18" fmla="*/ 192362 w 845275"/>
                <a:gd name="connsiteY18" fmla="*/ 194418 h 767946"/>
                <a:gd name="connsiteX19" fmla="*/ 298957 w 845275"/>
                <a:gd name="connsiteY19" fmla="*/ 330302 h 767946"/>
                <a:gd name="connsiteX20" fmla="*/ 187506 w 845275"/>
                <a:gd name="connsiteY20" fmla="*/ 274942 h 767946"/>
                <a:gd name="connsiteX21" fmla="*/ 104266 w 845275"/>
                <a:gd name="connsiteY21" fmla="*/ 225645 h 767946"/>
                <a:gd name="connsiteX22" fmla="*/ 4556 w 845275"/>
                <a:gd name="connsiteY22" fmla="*/ 151315 h 767946"/>
                <a:gd name="connsiteX0" fmla="*/ 4556 w 845685"/>
                <a:gd name="connsiteY0" fmla="*/ 151315 h 767946"/>
                <a:gd name="connsiteX1" fmla="*/ 19950 w 845685"/>
                <a:gd name="connsiteY1" fmla="*/ 329885 h 767946"/>
                <a:gd name="connsiteX2" fmla="*/ 47595 w 845685"/>
                <a:gd name="connsiteY2" fmla="*/ 576559 h 767946"/>
                <a:gd name="connsiteX3" fmla="*/ 116937 w 845685"/>
                <a:gd name="connsiteY3" fmla="*/ 695299 h 767946"/>
                <a:gd name="connsiteX4" fmla="*/ 304782 w 845685"/>
                <a:gd name="connsiteY4" fmla="*/ 764957 h 767946"/>
                <a:gd name="connsiteX5" fmla="*/ 513746 w 845685"/>
                <a:gd name="connsiteY5" fmla="*/ 736735 h 767946"/>
                <a:gd name="connsiteX6" fmla="*/ 674814 w 845685"/>
                <a:gd name="connsiteY6" fmla="*/ 628441 h 767946"/>
                <a:gd name="connsiteX7" fmla="*/ 787768 w 845685"/>
                <a:gd name="connsiteY7" fmla="*/ 439470 h 767946"/>
                <a:gd name="connsiteX8" fmla="*/ 841736 w 845685"/>
                <a:gd name="connsiteY8" fmla="*/ 284975 h 767946"/>
                <a:gd name="connsiteX9" fmla="*/ 833951 w 845685"/>
                <a:gd name="connsiteY9" fmla="*/ 182417 h 767946"/>
                <a:gd name="connsiteX10" fmla="*/ 773232 w 845685"/>
                <a:gd name="connsiteY10" fmla="*/ 120241 h 767946"/>
                <a:gd name="connsiteX11" fmla="*/ 665159 w 845685"/>
                <a:gd name="connsiteY11" fmla="*/ 48905 h 767946"/>
                <a:gd name="connsiteX12" fmla="*/ 531618 w 845685"/>
                <a:gd name="connsiteY12" fmla="*/ 17670 h 767946"/>
                <a:gd name="connsiteX13" fmla="*/ 360045 w 845685"/>
                <a:gd name="connsiteY13" fmla="*/ 516 h 767946"/>
                <a:gd name="connsiteX14" fmla="*/ 275489 w 845685"/>
                <a:gd name="connsiteY14" fmla="*/ 6612 h 767946"/>
                <a:gd name="connsiteX15" fmla="*/ 152337 w 845685"/>
                <a:gd name="connsiteY15" fmla="*/ 28164 h 767946"/>
                <a:gd name="connsiteX16" fmla="*/ 53649 w 845685"/>
                <a:gd name="connsiteY16" fmla="*/ 58374 h 767946"/>
                <a:gd name="connsiteX17" fmla="*/ 112313 w 845685"/>
                <a:gd name="connsiteY17" fmla="*/ 126685 h 767946"/>
                <a:gd name="connsiteX18" fmla="*/ 192362 w 845685"/>
                <a:gd name="connsiteY18" fmla="*/ 194418 h 767946"/>
                <a:gd name="connsiteX19" fmla="*/ 298957 w 845685"/>
                <a:gd name="connsiteY19" fmla="*/ 330302 h 767946"/>
                <a:gd name="connsiteX20" fmla="*/ 187506 w 845685"/>
                <a:gd name="connsiteY20" fmla="*/ 274942 h 767946"/>
                <a:gd name="connsiteX21" fmla="*/ 104266 w 845685"/>
                <a:gd name="connsiteY21" fmla="*/ 225645 h 767946"/>
                <a:gd name="connsiteX22" fmla="*/ 4556 w 845685"/>
                <a:gd name="connsiteY22" fmla="*/ 151315 h 767946"/>
                <a:gd name="connsiteX0" fmla="*/ 4556 w 838895"/>
                <a:gd name="connsiteY0" fmla="*/ 151315 h 767946"/>
                <a:gd name="connsiteX1" fmla="*/ 19950 w 838895"/>
                <a:gd name="connsiteY1" fmla="*/ 329885 h 767946"/>
                <a:gd name="connsiteX2" fmla="*/ 47595 w 838895"/>
                <a:gd name="connsiteY2" fmla="*/ 576559 h 767946"/>
                <a:gd name="connsiteX3" fmla="*/ 116937 w 838895"/>
                <a:gd name="connsiteY3" fmla="*/ 695299 h 767946"/>
                <a:gd name="connsiteX4" fmla="*/ 304782 w 838895"/>
                <a:gd name="connsiteY4" fmla="*/ 764957 h 767946"/>
                <a:gd name="connsiteX5" fmla="*/ 513746 w 838895"/>
                <a:gd name="connsiteY5" fmla="*/ 736735 h 767946"/>
                <a:gd name="connsiteX6" fmla="*/ 674814 w 838895"/>
                <a:gd name="connsiteY6" fmla="*/ 628441 h 767946"/>
                <a:gd name="connsiteX7" fmla="*/ 787768 w 838895"/>
                <a:gd name="connsiteY7" fmla="*/ 439470 h 767946"/>
                <a:gd name="connsiteX8" fmla="*/ 830020 w 838895"/>
                <a:gd name="connsiteY8" fmla="*/ 283540 h 767946"/>
                <a:gd name="connsiteX9" fmla="*/ 833951 w 838895"/>
                <a:gd name="connsiteY9" fmla="*/ 182417 h 767946"/>
                <a:gd name="connsiteX10" fmla="*/ 773232 w 838895"/>
                <a:gd name="connsiteY10" fmla="*/ 120241 h 767946"/>
                <a:gd name="connsiteX11" fmla="*/ 665159 w 838895"/>
                <a:gd name="connsiteY11" fmla="*/ 48905 h 767946"/>
                <a:gd name="connsiteX12" fmla="*/ 531618 w 838895"/>
                <a:gd name="connsiteY12" fmla="*/ 17670 h 767946"/>
                <a:gd name="connsiteX13" fmla="*/ 360045 w 838895"/>
                <a:gd name="connsiteY13" fmla="*/ 516 h 767946"/>
                <a:gd name="connsiteX14" fmla="*/ 275489 w 838895"/>
                <a:gd name="connsiteY14" fmla="*/ 6612 h 767946"/>
                <a:gd name="connsiteX15" fmla="*/ 152337 w 838895"/>
                <a:gd name="connsiteY15" fmla="*/ 28164 h 767946"/>
                <a:gd name="connsiteX16" fmla="*/ 53649 w 838895"/>
                <a:gd name="connsiteY16" fmla="*/ 58374 h 767946"/>
                <a:gd name="connsiteX17" fmla="*/ 112313 w 838895"/>
                <a:gd name="connsiteY17" fmla="*/ 126685 h 767946"/>
                <a:gd name="connsiteX18" fmla="*/ 192362 w 838895"/>
                <a:gd name="connsiteY18" fmla="*/ 194418 h 767946"/>
                <a:gd name="connsiteX19" fmla="*/ 298957 w 838895"/>
                <a:gd name="connsiteY19" fmla="*/ 330302 h 767946"/>
                <a:gd name="connsiteX20" fmla="*/ 187506 w 838895"/>
                <a:gd name="connsiteY20" fmla="*/ 274942 h 767946"/>
                <a:gd name="connsiteX21" fmla="*/ 104266 w 838895"/>
                <a:gd name="connsiteY21" fmla="*/ 225645 h 767946"/>
                <a:gd name="connsiteX22" fmla="*/ 4556 w 838895"/>
                <a:gd name="connsiteY22" fmla="*/ 151315 h 767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38895" h="767946">
                  <a:moveTo>
                    <a:pt x="4556" y="151315"/>
                  </a:moveTo>
                  <a:cubicBezTo>
                    <a:pt x="-9497" y="168688"/>
                    <a:pt x="12777" y="259011"/>
                    <a:pt x="19950" y="329885"/>
                  </a:cubicBezTo>
                  <a:cubicBezTo>
                    <a:pt x="27123" y="400759"/>
                    <a:pt x="31431" y="515657"/>
                    <a:pt x="47595" y="576559"/>
                  </a:cubicBezTo>
                  <a:cubicBezTo>
                    <a:pt x="63759" y="637461"/>
                    <a:pt x="67470" y="658672"/>
                    <a:pt x="116937" y="695299"/>
                  </a:cubicBezTo>
                  <a:cubicBezTo>
                    <a:pt x="166404" y="731926"/>
                    <a:pt x="235092" y="755236"/>
                    <a:pt x="304782" y="764957"/>
                  </a:cubicBezTo>
                  <a:cubicBezTo>
                    <a:pt x="374472" y="774678"/>
                    <a:pt x="452074" y="759488"/>
                    <a:pt x="513746" y="736735"/>
                  </a:cubicBezTo>
                  <a:cubicBezTo>
                    <a:pt x="575418" y="713982"/>
                    <a:pt x="629144" y="677985"/>
                    <a:pt x="674814" y="628441"/>
                  </a:cubicBezTo>
                  <a:cubicBezTo>
                    <a:pt x="720484" y="578897"/>
                    <a:pt x="761900" y="496953"/>
                    <a:pt x="787768" y="439470"/>
                  </a:cubicBezTo>
                  <a:cubicBezTo>
                    <a:pt x="813636" y="381987"/>
                    <a:pt x="822323" y="326382"/>
                    <a:pt x="830020" y="283540"/>
                  </a:cubicBezTo>
                  <a:cubicBezTo>
                    <a:pt x="837717" y="240698"/>
                    <a:pt x="843416" y="209633"/>
                    <a:pt x="833951" y="182417"/>
                  </a:cubicBezTo>
                  <a:cubicBezTo>
                    <a:pt x="824486" y="155201"/>
                    <a:pt x="801364" y="142493"/>
                    <a:pt x="773232" y="120241"/>
                  </a:cubicBezTo>
                  <a:cubicBezTo>
                    <a:pt x="745100" y="97989"/>
                    <a:pt x="705428" y="66000"/>
                    <a:pt x="665159" y="48905"/>
                  </a:cubicBezTo>
                  <a:cubicBezTo>
                    <a:pt x="624890" y="31810"/>
                    <a:pt x="582470" y="25735"/>
                    <a:pt x="531618" y="17670"/>
                  </a:cubicBezTo>
                  <a:cubicBezTo>
                    <a:pt x="480766" y="9605"/>
                    <a:pt x="402733" y="2359"/>
                    <a:pt x="360045" y="516"/>
                  </a:cubicBezTo>
                  <a:cubicBezTo>
                    <a:pt x="317357" y="-1327"/>
                    <a:pt x="310107" y="2004"/>
                    <a:pt x="275489" y="6612"/>
                  </a:cubicBezTo>
                  <a:cubicBezTo>
                    <a:pt x="240871" y="11220"/>
                    <a:pt x="189310" y="19537"/>
                    <a:pt x="152337" y="28164"/>
                  </a:cubicBezTo>
                  <a:cubicBezTo>
                    <a:pt x="115364" y="36791"/>
                    <a:pt x="60320" y="41954"/>
                    <a:pt x="53649" y="58374"/>
                  </a:cubicBezTo>
                  <a:cubicBezTo>
                    <a:pt x="46978" y="74794"/>
                    <a:pt x="89194" y="104011"/>
                    <a:pt x="112313" y="126685"/>
                  </a:cubicBezTo>
                  <a:cubicBezTo>
                    <a:pt x="135432" y="149359"/>
                    <a:pt x="161255" y="160482"/>
                    <a:pt x="192362" y="194418"/>
                  </a:cubicBezTo>
                  <a:cubicBezTo>
                    <a:pt x="223469" y="228354"/>
                    <a:pt x="299766" y="316881"/>
                    <a:pt x="298957" y="330302"/>
                  </a:cubicBezTo>
                  <a:cubicBezTo>
                    <a:pt x="298148" y="343723"/>
                    <a:pt x="219955" y="292385"/>
                    <a:pt x="187506" y="274942"/>
                  </a:cubicBezTo>
                  <a:cubicBezTo>
                    <a:pt x="155058" y="257499"/>
                    <a:pt x="128334" y="242652"/>
                    <a:pt x="104266" y="225645"/>
                  </a:cubicBezTo>
                  <a:cubicBezTo>
                    <a:pt x="73774" y="205041"/>
                    <a:pt x="18609" y="133942"/>
                    <a:pt x="4556" y="151315"/>
                  </a:cubicBezTo>
                  <a:close/>
                </a:path>
              </a:pathLst>
            </a:custGeom>
            <a:solidFill>
              <a:srgbClr val="FF933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3C81BC2-EB67-4749-8CA6-C5373ED2069F}"/>
                </a:ext>
              </a:extLst>
            </p:cNvPr>
            <p:cNvSpPr/>
            <p:nvPr/>
          </p:nvSpPr>
          <p:spPr>
            <a:xfrm>
              <a:off x="2539711" y="931206"/>
              <a:ext cx="140052" cy="14647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D4371B5-C391-4F7F-BA7D-28F9DD239592}"/>
                </a:ext>
              </a:extLst>
            </p:cNvPr>
            <p:cNvSpPr/>
            <p:nvPr/>
          </p:nvSpPr>
          <p:spPr>
            <a:xfrm rot="2268844" flipH="1">
              <a:off x="2580602" y="961181"/>
              <a:ext cx="90753" cy="86529"/>
            </a:xfrm>
            <a:prstGeom prst="ellipse">
              <a:avLst/>
            </a:prstGeom>
            <a:solidFill>
              <a:srgbClr val="FF502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3632C5D-ABCE-4314-AF3A-44EBD9502AAB}"/>
                </a:ext>
              </a:extLst>
            </p:cNvPr>
            <p:cNvSpPr/>
            <p:nvPr/>
          </p:nvSpPr>
          <p:spPr>
            <a:xfrm>
              <a:off x="2016560" y="1018467"/>
              <a:ext cx="233930" cy="401787"/>
            </a:xfrm>
            <a:custGeom>
              <a:avLst/>
              <a:gdLst>
                <a:gd name="connsiteX0" fmla="*/ 312079 w 314081"/>
                <a:gd name="connsiteY0" fmla="*/ 1529 h 520391"/>
                <a:gd name="connsiteX1" fmla="*/ 245404 w 314081"/>
                <a:gd name="connsiteY1" fmla="*/ 58679 h 520391"/>
                <a:gd name="connsiteX2" fmla="*/ 181110 w 314081"/>
                <a:gd name="connsiteY2" fmla="*/ 139642 h 520391"/>
                <a:gd name="connsiteX3" fmla="*/ 138248 w 314081"/>
                <a:gd name="connsiteY3" fmla="*/ 265848 h 520391"/>
                <a:gd name="connsiteX4" fmla="*/ 152535 w 314081"/>
                <a:gd name="connsiteY4" fmla="*/ 408723 h 520391"/>
                <a:gd name="connsiteX5" fmla="*/ 145392 w 314081"/>
                <a:gd name="connsiteY5" fmla="*/ 449204 h 520391"/>
                <a:gd name="connsiteX6" fmla="*/ 90623 w 314081"/>
                <a:gd name="connsiteY6" fmla="*/ 473017 h 520391"/>
                <a:gd name="connsiteX7" fmla="*/ 59667 w 314081"/>
                <a:gd name="connsiteY7" fmla="*/ 451586 h 520391"/>
                <a:gd name="connsiteX8" fmla="*/ 47760 w 314081"/>
                <a:gd name="connsiteY8" fmla="*/ 496829 h 520391"/>
                <a:gd name="connsiteX9" fmla="*/ 135 w 314081"/>
                <a:gd name="connsiteY9" fmla="*/ 508736 h 520391"/>
                <a:gd name="connsiteX10" fmla="*/ 38235 w 314081"/>
                <a:gd name="connsiteY10" fmla="*/ 327761 h 520391"/>
                <a:gd name="connsiteX11" fmla="*/ 164442 w 314081"/>
                <a:gd name="connsiteY11" fmla="*/ 120592 h 520391"/>
                <a:gd name="connsiteX12" fmla="*/ 312079 w 314081"/>
                <a:gd name="connsiteY12" fmla="*/ 1529 h 520391"/>
                <a:gd name="connsiteX0" fmla="*/ 304935 w 307126"/>
                <a:gd name="connsiteY0" fmla="*/ 1374 h 527380"/>
                <a:gd name="connsiteX1" fmla="*/ 245404 w 307126"/>
                <a:gd name="connsiteY1" fmla="*/ 65668 h 527380"/>
                <a:gd name="connsiteX2" fmla="*/ 181110 w 307126"/>
                <a:gd name="connsiteY2" fmla="*/ 146631 h 527380"/>
                <a:gd name="connsiteX3" fmla="*/ 138248 w 307126"/>
                <a:gd name="connsiteY3" fmla="*/ 272837 h 527380"/>
                <a:gd name="connsiteX4" fmla="*/ 152535 w 307126"/>
                <a:gd name="connsiteY4" fmla="*/ 415712 h 527380"/>
                <a:gd name="connsiteX5" fmla="*/ 145392 w 307126"/>
                <a:gd name="connsiteY5" fmla="*/ 456193 h 527380"/>
                <a:gd name="connsiteX6" fmla="*/ 90623 w 307126"/>
                <a:gd name="connsiteY6" fmla="*/ 480006 h 527380"/>
                <a:gd name="connsiteX7" fmla="*/ 59667 w 307126"/>
                <a:gd name="connsiteY7" fmla="*/ 458575 h 527380"/>
                <a:gd name="connsiteX8" fmla="*/ 47760 w 307126"/>
                <a:gd name="connsiteY8" fmla="*/ 503818 h 527380"/>
                <a:gd name="connsiteX9" fmla="*/ 135 w 307126"/>
                <a:gd name="connsiteY9" fmla="*/ 515725 h 527380"/>
                <a:gd name="connsiteX10" fmla="*/ 38235 w 307126"/>
                <a:gd name="connsiteY10" fmla="*/ 334750 h 527380"/>
                <a:gd name="connsiteX11" fmla="*/ 164442 w 307126"/>
                <a:gd name="connsiteY11" fmla="*/ 127581 h 527380"/>
                <a:gd name="connsiteX12" fmla="*/ 304935 w 307126"/>
                <a:gd name="connsiteY12" fmla="*/ 1374 h 527380"/>
                <a:gd name="connsiteX0" fmla="*/ 304935 w 306098"/>
                <a:gd name="connsiteY0" fmla="*/ 1374 h 527380"/>
                <a:gd name="connsiteX1" fmla="*/ 228735 w 306098"/>
                <a:gd name="connsiteY1" fmla="*/ 65668 h 527380"/>
                <a:gd name="connsiteX2" fmla="*/ 181110 w 306098"/>
                <a:gd name="connsiteY2" fmla="*/ 146631 h 527380"/>
                <a:gd name="connsiteX3" fmla="*/ 138248 w 306098"/>
                <a:gd name="connsiteY3" fmla="*/ 272837 h 527380"/>
                <a:gd name="connsiteX4" fmla="*/ 152535 w 306098"/>
                <a:gd name="connsiteY4" fmla="*/ 415712 h 527380"/>
                <a:gd name="connsiteX5" fmla="*/ 145392 w 306098"/>
                <a:gd name="connsiteY5" fmla="*/ 456193 h 527380"/>
                <a:gd name="connsiteX6" fmla="*/ 90623 w 306098"/>
                <a:gd name="connsiteY6" fmla="*/ 480006 h 527380"/>
                <a:gd name="connsiteX7" fmla="*/ 59667 w 306098"/>
                <a:gd name="connsiteY7" fmla="*/ 458575 h 527380"/>
                <a:gd name="connsiteX8" fmla="*/ 47760 w 306098"/>
                <a:gd name="connsiteY8" fmla="*/ 503818 h 527380"/>
                <a:gd name="connsiteX9" fmla="*/ 135 w 306098"/>
                <a:gd name="connsiteY9" fmla="*/ 515725 h 527380"/>
                <a:gd name="connsiteX10" fmla="*/ 38235 w 306098"/>
                <a:gd name="connsiteY10" fmla="*/ 334750 h 527380"/>
                <a:gd name="connsiteX11" fmla="*/ 164442 w 306098"/>
                <a:gd name="connsiteY11" fmla="*/ 127581 h 527380"/>
                <a:gd name="connsiteX12" fmla="*/ 304935 w 306098"/>
                <a:gd name="connsiteY12" fmla="*/ 1374 h 527380"/>
                <a:gd name="connsiteX0" fmla="*/ 304935 w 306253"/>
                <a:gd name="connsiteY0" fmla="*/ 1200 h 527206"/>
                <a:gd name="connsiteX1" fmla="*/ 228735 w 306253"/>
                <a:gd name="connsiteY1" fmla="*/ 65494 h 527206"/>
                <a:gd name="connsiteX2" fmla="*/ 181110 w 306253"/>
                <a:gd name="connsiteY2" fmla="*/ 146457 h 527206"/>
                <a:gd name="connsiteX3" fmla="*/ 138248 w 306253"/>
                <a:gd name="connsiteY3" fmla="*/ 272663 h 527206"/>
                <a:gd name="connsiteX4" fmla="*/ 152535 w 306253"/>
                <a:gd name="connsiteY4" fmla="*/ 415538 h 527206"/>
                <a:gd name="connsiteX5" fmla="*/ 145392 w 306253"/>
                <a:gd name="connsiteY5" fmla="*/ 456019 h 527206"/>
                <a:gd name="connsiteX6" fmla="*/ 90623 w 306253"/>
                <a:gd name="connsiteY6" fmla="*/ 479832 h 527206"/>
                <a:gd name="connsiteX7" fmla="*/ 59667 w 306253"/>
                <a:gd name="connsiteY7" fmla="*/ 458401 h 527206"/>
                <a:gd name="connsiteX8" fmla="*/ 47760 w 306253"/>
                <a:gd name="connsiteY8" fmla="*/ 503644 h 527206"/>
                <a:gd name="connsiteX9" fmla="*/ 135 w 306253"/>
                <a:gd name="connsiteY9" fmla="*/ 515551 h 527206"/>
                <a:gd name="connsiteX10" fmla="*/ 38235 w 306253"/>
                <a:gd name="connsiteY10" fmla="*/ 334576 h 527206"/>
                <a:gd name="connsiteX11" fmla="*/ 159679 w 306253"/>
                <a:gd name="connsiteY11" fmla="*/ 122645 h 527206"/>
                <a:gd name="connsiteX12" fmla="*/ 304935 w 306253"/>
                <a:gd name="connsiteY12" fmla="*/ 1200 h 527206"/>
                <a:gd name="connsiteX0" fmla="*/ 304935 w 306808"/>
                <a:gd name="connsiteY0" fmla="*/ 952 h 526958"/>
                <a:gd name="connsiteX1" fmla="*/ 238260 w 306808"/>
                <a:gd name="connsiteY1" fmla="*/ 70008 h 526958"/>
                <a:gd name="connsiteX2" fmla="*/ 181110 w 306808"/>
                <a:gd name="connsiteY2" fmla="*/ 146209 h 526958"/>
                <a:gd name="connsiteX3" fmla="*/ 138248 w 306808"/>
                <a:gd name="connsiteY3" fmla="*/ 272415 h 526958"/>
                <a:gd name="connsiteX4" fmla="*/ 152535 w 306808"/>
                <a:gd name="connsiteY4" fmla="*/ 415290 h 526958"/>
                <a:gd name="connsiteX5" fmla="*/ 145392 w 306808"/>
                <a:gd name="connsiteY5" fmla="*/ 455771 h 526958"/>
                <a:gd name="connsiteX6" fmla="*/ 90623 w 306808"/>
                <a:gd name="connsiteY6" fmla="*/ 479584 h 526958"/>
                <a:gd name="connsiteX7" fmla="*/ 59667 w 306808"/>
                <a:gd name="connsiteY7" fmla="*/ 458153 h 526958"/>
                <a:gd name="connsiteX8" fmla="*/ 47760 w 306808"/>
                <a:gd name="connsiteY8" fmla="*/ 503396 h 526958"/>
                <a:gd name="connsiteX9" fmla="*/ 135 w 306808"/>
                <a:gd name="connsiteY9" fmla="*/ 515303 h 526958"/>
                <a:gd name="connsiteX10" fmla="*/ 38235 w 306808"/>
                <a:gd name="connsiteY10" fmla="*/ 334328 h 526958"/>
                <a:gd name="connsiteX11" fmla="*/ 159679 w 306808"/>
                <a:gd name="connsiteY11" fmla="*/ 122397 h 526958"/>
                <a:gd name="connsiteX12" fmla="*/ 304935 w 306808"/>
                <a:gd name="connsiteY12" fmla="*/ 952 h 526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6808" h="526958">
                  <a:moveTo>
                    <a:pt x="304935" y="952"/>
                  </a:moveTo>
                  <a:cubicBezTo>
                    <a:pt x="318032" y="-7779"/>
                    <a:pt x="258897" y="45799"/>
                    <a:pt x="238260" y="70008"/>
                  </a:cubicBezTo>
                  <a:cubicBezTo>
                    <a:pt x="217623" y="94217"/>
                    <a:pt x="197779" y="112475"/>
                    <a:pt x="181110" y="146209"/>
                  </a:cubicBezTo>
                  <a:cubicBezTo>
                    <a:pt x="164441" y="179944"/>
                    <a:pt x="143010" y="227568"/>
                    <a:pt x="138248" y="272415"/>
                  </a:cubicBezTo>
                  <a:cubicBezTo>
                    <a:pt x="133486" y="317262"/>
                    <a:pt x="151344" y="384731"/>
                    <a:pt x="152535" y="415290"/>
                  </a:cubicBezTo>
                  <a:cubicBezTo>
                    <a:pt x="153726" y="445849"/>
                    <a:pt x="155711" y="445055"/>
                    <a:pt x="145392" y="455771"/>
                  </a:cubicBezTo>
                  <a:cubicBezTo>
                    <a:pt x="135073" y="466487"/>
                    <a:pt x="104910" y="479187"/>
                    <a:pt x="90623" y="479584"/>
                  </a:cubicBezTo>
                  <a:cubicBezTo>
                    <a:pt x="76336" y="479981"/>
                    <a:pt x="66811" y="454184"/>
                    <a:pt x="59667" y="458153"/>
                  </a:cubicBezTo>
                  <a:cubicBezTo>
                    <a:pt x="52523" y="462122"/>
                    <a:pt x="57682" y="493871"/>
                    <a:pt x="47760" y="503396"/>
                  </a:cubicBezTo>
                  <a:cubicBezTo>
                    <a:pt x="37838" y="512921"/>
                    <a:pt x="1722" y="543481"/>
                    <a:pt x="135" y="515303"/>
                  </a:cubicBezTo>
                  <a:cubicBezTo>
                    <a:pt x="-1453" y="487125"/>
                    <a:pt x="10851" y="399019"/>
                    <a:pt x="38235" y="334328"/>
                  </a:cubicBezTo>
                  <a:cubicBezTo>
                    <a:pt x="65619" y="269637"/>
                    <a:pt x="115229" y="177960"/>
                    <a:pt x="159679" y="122397"/>
                  </a:cubicBezTo>
                  <a:cubicBezTo>
                    <a:pt x="204129" y="66834"/>
                    <a:pt x="291838" y="9683"/>
                    <a:pt x="304935" y="952"/>
                  </a:cubicBezTo>
                  <a:close/>
                </a:path>
              </a:pathLst>
            </a:custGeom>
            <a:solidFill>
              <a:srgbClr val="CC3F00"/>
            </a:solidFill>
            <a:ln>
              <a:solidFill>
                <a:srgbClr val="CC3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4AD3D9D-EC82-48AF-B3CF-675E9035E026}"/>
                </a:ext>
              </a:extLst>
            </p:cNvPr>
            <p:cNvSpPr/>
            <p:nvPr/>
          </p:nvSpPr>
          <p:spPr>
            <a:xfrm>
              <a:off x="2383073" y="1301389"/>
              <a:ext cx="118265" cy="201210"/>
            </a:xfrm>
            <a:custGeom>
              <a:avLst/>
              <a:gdLst>
                <a:gd name="connsiteX0" fmla="*/ 2894 w 72883"/>
                <a:gd name="connsiteY0" fmla="*/ 266 h 115971"/>
                <a:gd name="connsiteX1" fmla="*/ 12321 w 72883"/>
                <a:gd name="connsiteY1" fmla="*/ 69396 h 115971"/>
                <a:gd name="connsiteX2" fmla="*/ 6036 w 72883"/>
                <a:gd name="connsiteY2" fmla="*/ 113388 h 115971"/>
                <a:gd name="connsiteX3" fmla="*/ 50028 w 72883"/>
                <a:gd name="connsiteY3" fmla="*/ 103961 h 115971"/>
                <a:gd name="connsiteX4" fmla="*/ 72024 w 72883"/>
                <a:gd name="connsiteY4" fmla="*/ 47400 h 115971"/>
                <a:gd name="connsiteX5" fmla="*/ 2894 w 72883"/>
                <a:gd name="connsiteY5" fmla="*/ 266 h 115971"/>
                <a:gd name="connsiteX0" fmla="*/ 2894 w 81089"/>
                <a:gd name="connsiteY0" fmla="*/ 254 h 115235"/>
                <a:gd name="connsiteX1" fmla="*/ 12321 w 81089"/>
                <a:gd name="connsiteY1" fmla="*/ 69384 h 115235"/>
                <a:gd name="connsiteX2" fmla="*/ 6036 w 81089"/>
                <a:gd name="connsiteY2" fmla="*/ 113376 h 115235"/>
                <a:gd name="connsiteX3" fmla="*/ 50028 w 81089"/>
                <a:gd name="connsiteY3" fmla="*/ 103949 h 115235"/>
                <a:gd name="connsiteX4" fmla="*/ 77922 w 81089"/>
                <a:gd name="connsiteY4" fmla="*/ 82679 h 115235"/>
                <a:gd name="connsiteX5" fmla="*/ 72024 w 81089"/>
                <a:gd name="connsiteY5" fmla="*/ 47388 h 115235"/>
                <a:gd name="connsiteX6" fmla="*/ 2894 w 81089"/>
                <a:gd name="connsiteY6" fmla="*/ 254 h 115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089" h="115235">
                  <a:moveTo>
                    <a:pt x="2894" y="254"/>
                  </a:moveTo>
                  <a:cubicBezTo>
                    <a:pt x="-7056" y="3920"/>
                    <a:pt x="11797" y="50530"/>
                    <a:pt x="12321" y="69384"/>
                  </a:cubicBezTo>
                  <a:cubicBezTo>
                    <a:pt x="12845" y="88238"/>
                    <a:pt x="-249" y="107615"/>
                    <a:pt x="6036" y="113376"/>
                  </a:cubicBezTo>
                  <a:cubicBezTo>
                    <a:pt x="12321" y="119137"/>
                    <a:pt x="40158" y="110241"/>
                    <a:pt x="50028" y="103949"/>
                  </a:cubicBezTo>
                  <a:cubicBezTo>
                    <a:pt x="59898" y="97657"/>
                    <a:pt x="74256" y="92106"/>
                    <a:pt x="77922" y="82679"/>
                  </a:cubicBezTo>
                  <a:cubicBezTo>
                    <a:pt x="81588" y="73252"/>
                    <a:pt x="84529" y="61125"/>
                    <a:pt x="72024" y="47388"/>
                  </a:cubicBezTo>
                  <a:cubicBezTo>
                    <a:pt x="59519" y="33651"/>
                    <a:pt x="12844" y="-3412"/>
                    <a:pt x="2894" y="254"/>
                  </a:cubicBezTo>
                  <a:close/>
                </a:path>
              </a:pathLst>
            </a:custGeom>
            <a:solidFill>
              <a:srgbClr val="CC3F00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969A6B5C-BA09-44A2-897B-8394ED3F666D}"/>
              </a:ext>
            </a:extLst>
          </p:cNvPr>
          <p:cNvSpPr txBox="1"/>
          <p:nvPr/>
        </p:nvSpPr>
        <p:spPr>
          <a:xfrm>
            <a:off x="3906089" y="1941183"/>
            <a:ext cx="1923662" cy="133180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7200" dirty="0">
                <a:solidFill>
                  <a:srgbClr val="CC3F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</a:t>
            </a:r>
            <a:r>
              <a:rPr lang="en-US" sz="7200" dirty="0">
                <a:solidFill>
                  <a:srgbClr val="F7A237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 rt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78C6E89-8B1D-47B0-B03E-8D9187EC73E0}"/>
              </a:ext>
            </a:extLst>
          </p:cNvPr>
          <p:cNvGrpSpPr/>
          <p:nvPr/>
        </p:nvGrpSpPr>
        <p:grpSpPr>
          <a:xfrm>
            <a:off x="5859132" y="2172470"/>
            <a:ext cx="401530" cy="605571"/>
            <a:chOff x="6301313" y="3644673"/>
            <a:chExt cx="401530" cy="605571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F1ED5BD-31F6-4952-A540-C1D6BF104594}"/>
                </a:ext>
              </a:extLst>
            </p:cNvPr>
            <p:cNvSpPr/>
            <p:nvPr/>
          </p:nvSpPr>
          <p:spPr>
            <a:xfrm>
              <a:off x="6301313" y="3807990"/>
              <a:ext cx="401530" cy="442254"/>
            </a:xfrm>
            <a:custGeom>
              <a:avLst/>
              <a:gdLst>
                <a:gd name="connsiteX0" fmla="*/ 0 w 1060101"/>
                <a:gd name="connsiteY0" fmla="*/ 148519 h 1143318"/>
                <a:gd name="connsiteX1" fmla="*/ 75363 w 1060101"/>
                <a:gd name="connsiteY1" fmla="*/ 264075 h 1143318"/>
                <a:gd name="connsiteX2" fmla="*/ 75363 w 1060101"/>
                <a:gd name="connsiteY2" fmla="*/ 490163 h 1143318"/>
                <a:gd name="connsiteX3" fmla="*/ 75363 w 1060101"/>
                <a:gd name="connsiteY3" fmla="*/ 711226 h 1143318"/>
                <a:gd name="connsiteX4" fmla="*/ 130629 w 1060101"/>
                <a:gd name="connsiteY4" fmla="*/ 907169 h 1143318"/>
                <a:gd name="connsiteX5" fmla="*/ 306475 w 1060101"/>
                <a:gd name="connsiteY5" fmla="*/ 1067943 h 1143318"/>
                <a:gd name="connsiteX6" fmla="*/ 547635 w 1060101"/>
                <a:gd name="connsiteY6" fmla="*/ 1143305 h 1143318"/>
                <a:gd name="connsiteX7" fmla="*/ 834013 w 1060101"/>
                <a:gd name="connsiteY7" fmla="*/ 1062919 h 1143318"/>
                <a:gd name="connsiteX8" fmla="*/ 1024932 w 1060101"/>
                <a:gd name="connsiteY8" fmla="*/ 796637 h 1143318"/>
                <a:gd name="connsiteX9" fmla="*/ 1055077 w 1060101"/>
                <a:gd name="connsiteY9" fmla="*/ 550453 h 1143318"/>
                <a:gd name="connsiteX10" fmla="*/ 1050053 w 1060101"/>
                <a:gd name="connsiteY10" fmla="*/ 53059 h 1143318"/>
                <a:gd name="connsiteX11" fmla="*/ 1060101 w 1060101"/>
                <a:gd name="connsiteY11" fmla="*/ 37987 h 1143318"/>
                <a:gd name="connsiteX0" fmla="*/ 0 w 1056102"/>
                <a:gd name="connsiteY0" fmla="*/ 95460 h 1090259"/>
                <a:gd name="connsiteX1" fmla="*/ 75363 w 1056102"/>
                <a:gd name="connsiteY1" fmla="*/ 211016 h 1090259"/>
                <a:gd name="connsiteX2" fmla="*/ 75363 w 1056102"/>
                <a:gd name="connsiteY2" fmla="*/ 437104 h 1090259"/>
                <a:gd name="connsiteX3" fmla="*/ 75363 w 1056102"/>
                <a:gd name="connsiteY3" fmla="*/ 658167 h 1090259"/>
                <a:gd name="connsiteX4" fmla="*/ 130629 w 1056102"/>
                <a:gd name="connsiteY4" fmla="*/ 854110 h 1090259"/>
                <a:gd name="connsiteX5" fmla="*/ 306475 w 1056102"/>
                <a:gd name="connsiteY5" fmla="*/ 1014884 h 1090259"/>
                <a:gd name="connsiteX6" fmla="*/ 547635 w 1056102"/>
                <a:gd name="connsiteY6" fmla="*/ 1090246 h 1090259"/>
                <a:gd name="connsiteX7" fmla="*/ 834013 w 1056102"/>
                <a:gd name="connsiteY7" fmla="*/ 1009860 h 1090259"/>
                <a:gd name="connsiteX8" fmla="*/ 1024932 w 1056102"/>
                <a:gd name="connsiteY8" fmla="*/ 743578 h 1090259"/>
                <a:gd name="connsiteX9" fmla="*/ 1055077 w 1056102"/>
                <a:gd name="connsiteY9" fmla="*/ 497394 h 1090259"/>
                <a:gd name="connsiteX10" fmla="*/ 1050053 w 1056102"/>
                <a:gd name="connsiteY10" fmla="*/ 0 h 1090259"/>
                <a:gd name="connsiteX0" fmla="*/ 0 w 1055149"/>
                <a:gd name="connsiteY0" fmla="*/ 95460 h 1090259"/>
                <a:gd name="connsiteX1" fmla="*/ 75363 w 1055149"/>
                <a:gd name="connsiteY1" fmla="*/ 211016 h 1090259"/>
                <a:gd name="connsiteX2" fmla="*/ 75363 w 1055149"/>
                <a:gd name="connsiteY2" fmla="*/ 437104 h 1090259"/>
                <a:gd name="connsiteX3" fmla="*/ 75363 w 1055149"/>
                <a:gd name="connsiteY3" fmla="*/ 658167 h 1090259"/>
                <a:gd name="connsiteX4" fmla="*/ 130629 w 1055149"/>
                <a:gd name="connsiteY4" fmla="*/ 854110 h 1090259"/>
                <a:gd name="connsiteX5" fmla="*/ 306475 w 1055149"/>
                <a:gd name="connsiteY5" fmla="*/ 1014884 h 1090259"/>
                <a:gd name="connsiteX6" fmla="*/ 547635 w 1055149"/>
                <a:gd name="connsiteY6" fmla="*/ 1090246 h 1090259"/>
                <a:gd name="connsiteX7" fmla="*/ 834013 w 1055149"/>
                <a:gd name="connsiteY7" fmla="*/ 1009860 h 1090259"/>
                <a:gd name="connsiteX8" fmla="*/ 1024932 w 1055149"/>
                <a:gd name="connsiteY8" fmla="*/ 743578 h 1090259"/>
                <a:gd name="connsiteX9" fmla="*/ 1045029 w 1055149"/>
                <a:gd name="connsiteY9" fmla="*/ 622998 h 1090259"/>
                <a:gd name="connsiteX10" fmla="*/ 1055077 w 1055149"/>
                <a:gd name="connsiteY10" fmla="*/ 497394 h 1090259"/>
                <a:gd name="connsiteX11" fmla="*/ 1050053 w 1055149"/>
                <a:gd name="connsiteY11" fmla="*/ 0 h 1090259"/>
                <a:gd name="connsiteX0" fmla="*/ 0 w 1055149"/>
                <a:gd name="connsiteY0" fmla="*/ 95460 h 1090259"/>
                <a:gd name="connsiteX1" fmla="*/ 75363 w 1055149"/>
                <a:gd name="connsiteY1" fmla="*/ 211016 h 1090259"/>
                <a:gd name="connsiteX2" fmla="*/ 75363 w 1055149"/>
                <a:gd name="connsiteY2" fmla="*/ 437104 h 1090259"/>
                <a:gd name="connsiteX3" fmla="*/ 75363 w 1055149"/>
                <a:gd name="connsiteY3" fmla="*/ 658167 h 1090259"/>
                <a:gd name="connsiteX4" fmla="*/ 130629 w 1055149"/>
                <a:gd name="connsiteY4" fmla="*/ 854110 h 1090259"/>
                <a:gd name="connsiteX5" fmla="*/ 306475 w 1055149"/>
                <a:gd name="connsiteY5" fmla="*/ 1014884 h 1090259"/>
                <a:gd name="connsiteX6" fmla="*/ 547635 w 1055149"/>
                <a:gd name="connsiteY6" fmla="*/ 1090246 h 1090259"/>
                <a:gd name="connsiteX7" fmla="*/ 834013 w 1055149"/>
                <a:gd name="connsiteY7" fmla="*/ 1009860 h 1090259"/>
                <a:gd name="connsiteX8" fmla="*/ 974691 w 1055149"/>
                <a:gd name="connsiteY8" fmla="*/ 869183 h 1090259"/>
                <a:gd name="connsiteX9" fmla="*/ 1024932 w 1055149"/>
                <a:gd name="connsiteY9" fmla="*/ 743578 h 1090259"/>
                <a:gd name="connsiteX10" fmla="*/ 1045029 w 1055149"/>
                <a:gd name="connsiteY10" fmla="*/ 622998 h 1090259"/>
                <a:gd name="connsiteX11" fmla="*/ 1055077 w 1055149"/>
                <a:gd name="connsiteY11" fmla="*/ 497394 h 1090259"/>
                <a:gd name="connsiteX12" fmla="*/ 1050053 w 1055149"/>
                <a:gd name="connsiteY12" fmla="*/ 0 h 1090259"/>
                <a:gd name="connsiteX0" fmla="*/ 0 w 1055315"/>
                <a:gd name="connsiteY0" fmla="*/ 226029 h 1220828"/>
                <a:gd name="connsiteX1" fmla="*/ 75363 w 1055315"/>
                <a:gd name="connsiteY1" fmla="*/ 341585 h 1220828"/>
                <a:gd name="connsiteX2" fmla="*/ 75363 w 1055315"/>
                <a:gd name="connsiteY2" fmla="*/ 567673 h 1220828"/>
                <a:gd name="connsiteX3" fmla="*/ 75363 w 1055315"/>
                <a:gd name="connsiteY3" fmla="*/ 788736 h 1220828"/>
                <a:gd name="connsiteX4" fmla="*/ 130629 w 1055315"/>
                <a:gd name="connsiteY4" fmla="*/ 984679 h 1220828"/>
                <a:gd name="connsiteX5" fmla="*/ 306475 w 1055315"/>
                <a:gd name="connsiteY5" fmla="*/ 1145453 h 1220828"/>
                <a:gd name="connsiteX6" fmla="*/ 547635 w 1055315"/>
                <a:gd name="connsiteY6" fmla="*/ 1220815 h 1220828"/>
                <a:gd name="connsiteX7" fmla="*/ 834013 w 1055315"/>
                <a:gd name="connsiteY7" fmla="*/ 1140429 h 1220828"/>
                <a:gd name="connsiteX8" fmla="*/ 974691 w 1055315"/>
                <a:gd name="connsiteY8" fmla="*/ 999752 h 1220828"/>
                <a:gd name="connsiteX9" fmla="*/ 1024932 w 1055315"/>
                <a:gd name="connsiteY9" fmla="*/ 874147 h 1220828"/>
                <a:gd name="connsiteX10" fmla="*/ 1045029 w 1055315"/>
                <a:gd name="connsiteY10" fmla="*/ 753567 h 1220828"/>
                <a:gd name="connsiteX11" fmla="*/ 1055077 w 1055315"/>
                <a:gd name="connsiteY11" fmla="*/ 627963 h 1220828"/>
                <a:gd name="connsiteX12" fmla="*/ 1035544 w 1055315"/>
                <a:gd name="connsiteY12" fmla="*/ 0 h 1220828"/>
                <a:gd name="connsiteX0" fmla="*/ 0 w 1058637"/>
                <a:gd name="connsiteY0" fmla="*/ 222180 h 1216979"/>
                <a:gd name="connsiteX1" fmla="*/ 75363 w 1058637"/>
                <a:gd name="connsiteY1" fmla="*/ 337736 h 1216979"/>
                <a:gd name="connsiteX2" fmla="*/ 75363 w 1058637"/>
                <a:gd name="connsiteY2" fmla="*/ 563824 h 1216979"/>
                <a:gd name="connsiteX3" fmla="*/ 75363 w 1058637"/>
                <a:gd name="connsiteY3" fmla="*/ 784887 h 1216979"/>
                <a:gd name="connsiteX4" fmla="*/ 130629 w 1058637"/>
                <a:gd name="connsiteY4" fmla="*/ 980830 h 1216979"/>
                <a:gd name="connsiteX5" fmla="*/ 306475 w 1058637"/>
                <a:gd name="connsiteY5" fmla="*/ 1141604 h 1216979"/>
                <a:gd name="connsiteX6" fmla="*/ 547635 w 1058637"/>
                <a:gd name="connsiteY6" fmla="*/ 1216966 h 1216979"/>
                <a:gd name="connsiteX7" fmla="*/ 834013 w 1058637"/>
                <a:gd name="connsiteY7" fmla="*/ 1136580 h 1216979"/>
                <a:gd name="connsiteX8" fmla="*/ 974691 w 1058637"/>
                <a:gd name="connsiteY8" fmla="*/ 995903 h 1216979"/>
                <a:gd name="connsiteX9" fmla="*/ 1024932 w 1058637"/>
                <a:gd name="connsiteY9" fmla="*/ 870298 h 1216979"/>
                <a:gd name="connsiteX10" fmla="*/ 1045029 w 1058637"/>
                <a:gd name="connsiteY10" fmla="*/ 749718 h 1216979"/>
                <a:gd name="connsiteX11" fmla="*/ 1055077 w 1058637"/>
                <a:gd name="connsiteY11" fmla="*/ 624114 h 1216979"/>
                <a:gd name="connsiteX12" fmla="*/ 1058637 w 1058637"/>
                <a:gd name="connsiteY12" fmla="*/ 0 h 1216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8637" h="1216979">
                  <a:moveTo>
                    <a:pt x="0" y="222180"/>
                  </a:moveTo>
                  <a:cubicBezTo>
                    <a:pt x="31401" y="251487"/>
                    <a:pt x="62803" y="280795"/>
                    <a:pt x="75363" y="337736"/>
                  </a:cubicBezTo>
                  <a:cubicBezTo>
                    <a:pt x="87923" y="394677"/>
                    <a:pt x="75363" y="563824"/>
                    <a:pt x="75363" y="563824"/>
                  </a:cubicBezTo>
                  <a:cubicBezTo>
                    <a:pt x="75363" y="638349"/>
                    <a:pt x="66152" y="715386"/>
                    <a:pt x="75363" y="784887"/>
                  </a:cubicBezTo>
                  <a:cubicBezTo>
                    <a:pt x="84574" y="854388"/>
                    <a:pt x="92110" y="921377"/>
                    <a:pt x="130629" y="980830"/>
                  </a:cubicBezTo>
                  <a:cubicBezTo>
                    <a:pt x="169148" y="1040283"/>
                    <a:pt x="236974" y="1102248"/>
                    <a:pt x="306475" y="1141604"/>
                  </a:cubicBezTo>
                  <a:cubicBezTo>
                    <a:pt x="375976" y="1180960"/>
                    <a:pt x="459712" y="1217803"/>
                    <a:pt x="547635" y="1216966"/>
                  </a:cubicBezTo>
                  <a:cubicBezTo>
                    <a:pt x="635558" y="1216129"/>
                    <a:pt x="762837" y="1173424"/>
                    <a:pt x="834013" y="1136580"/>
                  </a:cubicBezTo>
                  <a:cubicBezTo>
                    <a:pt x="905189" y="1099736"/>
                    <a:pt x="942871" y="1040283"/>
                    <a:pt x="974691" y="995903"/>
                  </a:cubicBezTo>
                  <a:cubicBezTo>
                    <a:pt x="1006511" y="951523"/>
                    <a:pt x="1013209" y="911329"/>
                    <a:pt x="1024932" y="870298"/>
                  </a:cubicBezTo>
                  <a:cubicBezTo>
                    <a:pt x="1036655" y="829267"/>
                    <a:pt x="1040005" y="790749"/>
                    <a:pt x="1045029" y="749718"/>
                  </a:cubicBezTo>
                  <a:cubicBezTo>
                    <a:pt x="1050053" y="708687"/>
                    <a:pt x="1052809" y="749067"/>
                    <a:pt x="1055077" y="624114"/>
                  </a:cubicBezTo>
                  <a:cubicBezTo>
                    <a:pt x="1057345" y="499161"/>
                    <a:pt x="1057800" y="85411"/>
                    <a:pt x="1058637" y="0"/>
                  </a:cubicBezTo>
                </a:path>
              </a:pathLst>
            </a:custGeom>
            <a:noFill/>
            <a:ln w="57150" cap="rnd">
              <a:solidFill>
                <a:srgbClr val="F4682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01EF6AAD-C8A0-4485-A664-F1604CF132FC}"/>
                </a:ext>
              </a:extLst>
            </p:cNvPr>
            <p:cNvGrpSpPr/>
            <p:nvPr/>
          </p:nvGrpSpPr>
          <p:grpSpPr>
            <a:xfrm>
              <a:off x="6410714" y="3644673"/>
              <a:ext cx="224863" cy="344464"/>
              <a:chOff x="8692593" y="2384537"/>
              <a:chExt cx="410623" cy="573061"/>
            </a:xfrm>
          </p:grpSpPr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03DD71D-BFC2-42A3-8155-882F352CA1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27683" y="2449495"/>
                <a:ext cx="0" cy="463047"/>
              </a:xfrm>
              <a:prstGeom prst="line">
                <a:avLst/>
              </a:prstGeom>
              <a:ln w="57150" cap="rnd">
                <a:solidFill>
                  <a:srgbClr val="FB822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CC8AE3B2-A77A-4FE0-9F32-1F22B1E094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97905" y="2384537"/>
                <a:ext cx="0" cy="528005"/>
              </a:xfrm>
              <a:prstGeom prst="line">
                <a:avLst/>
              </a:prstGeom>
              <a:ln w="57150" cap="rnd">
                <a:solidFill>
                  <a:srgbClr val="FB822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CB97F3BB-1212-4568-A1B6-8114685BEC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068454" y="2441573"/>
                <a:ext cx="0" cy="496912"/>
              </a:xfrm>
              <a:prstGeom prst="line">
                <a:avLst/>
              </a:prstGeom>
              <a:ln w="57150" cap="rnd">
                <a:solidFill>
                  <a:srgbClr val="FB822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85E9115-BBB5-4F28-806B-ABFDC2F69A62}"/>
                  </a:ext>
                </a:extLst>
              </p:cNvPr>
              <p:cNvSpPr/>
              <p:nvPr/>
            </p:nvSpPr>
            <p:spPr>
              <a:xfrm>
                <a:off x="8692593" y="2922734"/>
                <a:ext cx="410623" cy="34864"/>
              </a:xfrm>
              <a:custGeom>
                <a:avLst/>
                <a:gdLst>
                  <a:gd name="connsiteX0" fmla="*/ 0 w 592853"/>
                  <a:gd name="connsiteY0" fmla="*/ 40288 h 50336"/>
                  <a:gd name="connsiteX1" fmla="*/ 291402 w 592853"/>
                  <a:gd name="connsiteY1" fmla="*/ 94 h 50336"/>
                  <a:gd name="connsiteX2" fmla="*/ 592853 w 592853"/>
                  <a:gd name="connsiteY2" fmla="*/ 50336 h 50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92853" h="50336">
                    <a:moveTo>
                      <a:pt x="0" y="40288"/>
                    </a:moveTo>
                    <a:cubicBezTo>
                      <a:pt x="96296" y="19353"/>
                      <a:pt x="192593" y="-1581"/>
                      <a:pt x="291402" y="94"/>
                    </a:cubicBezTo>
                    <a:cubicBezTo>
                      <a:pt x="390211" y="1769"/>
                      <a:pt x="491532" y="26052"/>
                      <a:pt x="592853" y="50336"/>
                    </a:cubicBezTo>
                  </a:path>
                </a:pathLst>
              </a:custGeom>
              <a:noFill/>
              <a:ln w="57150" cap="rnd">
                <a:solidFill>
                  <a:srgbClr val="FB822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75C72BE-A91C-4632-83EB-61C9D811D9F7}"/>
              </a:ext>
            </a:extLst>
          </p:cNvPr>
          <p:cNvGrpSpPr/>
          <p:nvPr/>
        </p:nvGrpSpPr>
        <p:grpSpPr>
          <a:xfrm>
            <a:off x="4550163" y="2056802"/>
            <a:ext cx="480884" cy="763517"/>
            <a:chOff x="3432680" y="3109409"/>
            <a:chExt cx="480884" cy="763517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8248B45-081D-48A4-8448-C93DB41B762F}"/>
                </a:ext>
              </a:extLst>
            </p:cNvPr>
            <p:cNvSpPr/>
            <p:nvPr/>
          </p:nvSpPr>
          <p:spPr>
            <a:xfrm flipH="1">
              <a:off x="3432680" y="3109409"/>
              <a:ext cx="480884" cy="763517"/>
            </a:xfrm>
            <a:custGeom>
              <a:avLst/>
              <a:gdLst>
                <a:gd name="connsiteX0" fmla="*/ 556591 w 1502829"/>
                <a:gd name="connsiteY0" fmla="*/ 2830723 h 2830723"/>
                <a:gd name="connsiteX1" fmla="*/ 815008 w 1502829"/>
                <a:gd name="connsiteY1" fmla="*/ 2790966 h 2830723"/>
                <a:gd name="connsiteX2" fmla="*/ 1137036 w 1502829"/>
                <a:gd name="connsiteY2" fmla="*/ 2643867 h 2830723"/>
                <a:gd name="connsiteX3" fmla="*/ 1363648 w 1502829"/>
                <a:gd name="connsiteY3" fmla="*/ 2393401 h 2830723"/>
                <a:gd name="connsiteX4" fmla="*/ 1470991 w 1502829"/>
                <a:gd name="connsiteY4" fmla="*/ 2154862 h 2830723"/>
                <a:gd name="connsiteX5" fmla="*/ 1502796 w 1502829"/>
                <a:gd name="connsiteY5" fmla="*/ 1912347 h 2830723"/>
                <a:gd name="connsiteX6" fmla="*/ 1467015 w 1502829"/>
                <a:gd name="connsiteY6" fmla="*/ 1705613 h 2830723"/>
                <a:gd name="connsiteX7" fmla="*/ 1415332 w 1502829"/>
                <a:gd name="connsiteY7" fmla="*/ 1514782 h 2830723"/>
                <a:gd name="connsiteX8" fmla="*/ 1431234 w 1502829"/>
                <a:gd name="connsiteY8" fmla="*/ 1351780 h 2830723"/>
                <a:gd name="connsiteX9" fmla="*/ 1459064 w 1502829"/>
                <a:gd name="connsiteY9" fmla="*/ 1244438 h 2830723"/>
                <a:gd name="connsiteX10" fmla="*/ 1490869 w 1502829"/>
                <a:gd name="connsiteY10" fmla="*/ 1025777 h 2830723"/>
                <a:gd name="connsiteX11" fmla="*/ 1439186 w 1502829"/>
                <a:gd name="connsiteY11" fmla="*/ 767359 h 2830723"/>
                <a:gd name="connsiteX12" fmla="*/ 1343770 w 1502829"/>
                <a:gd name="connsiteY12" fmla="*/ 600382 h 2830723"/>
                <a:gd name="connsiteX13" fmla="*/ 1347746 w 1502829"/>
                <a:gd name="connsiteY13" fmla="*/ 707725 h 2830723"/>
                <a:gd name="connsiteX14" fmla="*/ 1304014 w 1502829"/>
                <a:gd name="connsiteY14" fmla="*/ 823019 h 2830723"/>
                <a:gd name="connsiteX15" fmla="*/ 1280160 w 1502829"/>
                <a:gd name="connsiteY15" fmla="*/ 846872 h 2830723"/>
                <a:gd name="connsiteX16" fmla="*/ 1208598 w 1502829"/>
                <a:gd name="connsiteY16" fmla="*/ 715676 h 2830723"/>
                <a:gd name="connsiteX17" fmla="*/ 1093304 w 1502829"/>
                <a:gd name="connsiteY17" fmla="*/ 588455 h 2830723"/>
                <a:gd name="connsiteX18" fmla="*/ 950181 w 1502829"/>
                <a:gd name="connsiteY18" fmla="*/ 457259 h 2830723"/>
                <a:gd name="connsiteX19" fmla="*/ 842838 w 1502829"/>
                <a:gd name="connsiteY19" fmla="*/ 318111 h 2830723"/>
                <a:gd name="connsiteX20" fmla="*/ 767301 w 1502829"/>
                <a:gd name="connsiteY20" fmla="*/ 222695 h 2830723"/>
                <a:gd name="connsiteX21" fmla="*/ 763325 w 1502829"/>
                <a:gd name="connsiteY21" fmla="*/ 119328 h 2830723"/>
                <a:gd name="connsiteX22" fmla="*/ 787179 w 1502829"/>
                <a:gd name="connsiteY22" fmla="*/ 71620 h 2830723"/>
                <a:gd name="connsiteX23" fmla="*/ 818984 w 1502829"/>
                <a:gd name="connsiteY23" fmla="*/ 31864 h 2830723"/>
                <a:gd name="connsiteX24" fmla="*/ 846814 w 1502829"/>
                <a:gd name="connsiteY24" fmla="*/ 59 h 2830723"/>
                <a:gd name="connsiteX25" fmla="*/ 771276 w 1502829"/>
                <a:gd name="connsiteY25" fmla="*/ 39815 h 2830723"/>
                <a:gd name="connsiteX26" fmla="*/ 652007 w 1502829"/>
                <a:gd name="connsiteY26" fmla="*/ 115352 h 2830723"/>
                <a:gd name="connsiteX27" fmla="*/ 528761 w 1502829"/>
                <a:gd name="connsiteY27" fmla="*/ 318111 h 2830723"/>
                <a:gd name="connsiteX28" fmla="*/ 540688 w 1502829"/>
                <a:gd name="connsiteY28" fmla="*/ 580504 h 2830723"/>
                <a:gd name="connsiteX29" fmla="*/ 644055 w 1502829"/>
                <a:gd name="connsiteY29" fmla="*/ 795189 h 2830723"/>
                <a:gd name="connsiteX30" fmla="*/ 719593 w 1502829"/>
                <a:gd name="connsiteY30" fmla="*/ 966142 h 2830723"/>
                <a:gd name="connsiteX31" fmla="*/ 715617 w 1502829"/>
                <a:gd name="connsiteY31" fmla="*/ 1204681 h 2830723"/>
                <a:gd name="connsiteX32" fmla="*/ 608274 w 1502829"/>
                <a:gd name="connsiteY32" fmla="*/ 1387561 h 2830723"/>
                <a:gd name="connsiteX33" fmla="*/ 576469 w 1502829"/>
                <a:gd name="connsiteY33" fmla="*/ 1399488 h 2830723"/>
                <a:gd name="connsiteX34" fmla="*/ 433346 w 1502829"/>
                <a:gd name="connsiteY34" fmla="*/ 1435269 h 2830723"/>
                <a:gd name="connsiteX35" fmla="*/ 314076 w 1502829"/>
                <a:gd name="connsiteY35" fmla="*/ 1399488 h 2830723"/>
                <a:gd name="connsiteX36" fmla="*/ 290222 w 1502829"/>
                <a:gd name="connsiteY36" fmla="*/ 1319975 h 2830723"/>
                <a:gd name="connsiteX37" fmla="*/ 278295 w 1502829"/>
                <a:gd name="connsiteY37" fmla="*/ 1296121 h 2830723"/>
                <a:gd name="connsiteX38" fmla="*/ 314076 w 1502829"/>
                <a:gd name="connsiteY38" fmla="*/ 1145046 h 2830723"/>
                <a:gd name="connsiteX39" fmla="*/ 341906 w 1502829"/>
                <a:gd name="connsiteY39" fmla="*/ 978069 h 2830723"/>
                <a:gd name="connsiteX40" fmla="*/ 314076 w 1502829"/>
                <a:gd name="connsiteY40" fmla="*/ 815067 h 2830723"/>
                <a:gd name="connsiteX41" fmla="*/ 218661 w 1502829"/>
                <a:gd name="connsiteY41" fmla="*/ 703749 h 2830723"/>
                <a:gd name="connsiteX42" fmla="*/ 83488 w 1502829"/>
                <a:gd name="connsiteY42" fmla="*/ 648090 h 2830723"/>
                <a:gd name="connsiteX43" fmla="*/ 0 w 1502829"/>
                <a:gd name="connsiteY43" fmla="*/ 636163 h 2830723"/>
                <a:gd name="connsiteX0" fmla="*/ 0 w 1797028"/>
                <a:gd name="connsiteY0" fmla="*/ 1530685 h 2855570"/>
                <a:gd name="connsiteX1" fmla="*/ 1109207 w 1797028"/>
                <a:gd name="connsiteY1" fmla="*/ 2790966 h 2855570"/>
                <a:gd name="connsiteX2" fmla="*/ 1431235 w 1797028"/>
                <a:gd name="connsiteY2" fmla="*/ 2643867 h 2855570"/>
                <a:gd name="connsiteX3" fmla="*/ 1657847 w 1797028"/>
                <a:gd name="connsiteY3" fmla="*/ 2393401 h 2855570"/>
                <a:gd name="connsiteX4" fmla="*/ 1765190 w 1797028"/>
                <a:gd name="connsiteY4" fmla="*/ 2154862 h 2855570"/>
                <a:gd name="connsiteX5" fmla="*/ 1796995 w 1797028"/>
                <a:gd name="connsiteY5" fmla="*/ 1912347 h 2855570"/>
                <a:gd name="connsiteX6" fmla="*/ 1761214 w 1797028"/>
                <a:gd name="connsiteY6" fmla="*/ 1705613 h 2855570"/>
                <a:gd name="connsiteX7" fmla="*/ 1709531 w 1797028"/>
                <a:gd name="connsiteY7" fmla="*/ 1514782 h 2855570"/>
                <a:gd name="connsiteX8" fmla="*/ 1725433 w 1797028"/>
                <a:gd name="connsiteY8" fmla="*/ 1351780 h 2855570"/>
                <a:gd name="connsiteX9" fmla="*/ 1753263 w 1797028"/>
                <a:gd name="connsiteY9" fmla="*/ 1244438 h 2855570"/>
                <a:gd name="connsiteX10" fmla="*/ 1785068 w 1797028"/>
                <a:gd name="connsiteY10" fmla="*/ 1025777 h 2855570"/>
                <a:gd name="connsiteX11" fmla="*/ 1733385 w 1797028"/>
                <a:gd name="connsiteY11" fmla="*/ 767359 h 2855570"/>
                <a:gd name="connsiteX12" fmla="*/ 1637969 w 1797028"/>
                <a:gd name="connsiteY12" fmla="*/ 600382 h 2855570"/>
                <a:gd name="connsiteX13" fmla="*/ 1641945 w 1797028"/>
                <a:gd name="connsiteY13" fmla="*/ 707725 h 2855570"/>
                <a:gd name="connsiteX14" fmla="*/ 1598213 w 1797028"/>
                <a:gd name="connsiteY14" fmla="*/ 823019 h 2855570"/>
                <a:gd name="connsiteX15" fmla="*/ 1574359 w 1797028"/>
                <a:gd name="connsiteY15" fmla="*/ 846872 h 2855570"/>
                <a:gd name="connsiteX16" fmla="*/ 1502797 w 1797028"/>
                <a:gd name="connsiteY16" fmla="*/ 715676 h 2855570"/>
                <a:gd name="connsiteX17" fmla="*/ 1387503 w 1797028"/>
                <a:gd name="connsiteY17" fmla="*/ 588455 h 2855570"/>
                <a:gd name="connsiteX18" fmla="*/ 1244380 w 1797028"/>
                <a:gd name="connsiteY18" fmla="*/ 457259 h 2855570"/>
                <a:gd name="connsiteX19" fmla="*/ 1137037 w 1797028"/>
                <a:gd name="connsiteY19" fmla="*/ 318111 h 2855570"/>
                <a:gd name="connsiteX20" fmla="*/ 1061500 w 1797028"/>
                <a:gd name="connsiteY20" fmla="*/ 222695 h 2855570"/>
                <a:gd name="connsiteX21" fmla="*/ 1057524 w 1797028"/>
                <a:gd name="connsiteY21" fmla="*/ 119328 h 2855570"/>
                <a:gd name="connsiteX22" fmla="*/ 1081378 w 1797028"/>
                <a:gd name="connsiteY22" fmla="*/ 71620 h 2855570"/>
                <a:gd name="connsiteX23" fmla="*/ 1113183 w 1797028"/>
                <a:gd name="connsiteY23" fmla="*/ 31864 h 2855570"/>
                <a:gd name="connsiteX24" fmla="*/ 1141013 w 1797028"/>
                <a:gd name="connsiteY24" fmla="*/ 59 h 2855570"/>
                <a:gd name="connsiteX25" fmla="*/ 1065475 w 1797028"/>
                <a:gd name="connsiteY25" fmla="*/ 39815 h 2855570"/>
                <a:gd name="connsiteX26" fmla="*/ 946206 w 1797028"/>
                <a:gd name="connsiteY26" fmla="*/ 115352 h 2855570"/>
                <a:gd name="connsiteX27" fmla="*/ 822960 w 1797028"/>
                <a:gd name="connsiteY27" fmla="*/ 318111 h 2855570"/>
                <a:gd name="connsiteX28" fmla="*/ 834887 w 1797028"/>
                <a:gd name="connsiteY28" fmla="*/ 580504 h 2855570"/>
                <a:gd name="connsiteX29" fmla="*/ 938254 w 1797028"/>
                <a:gd name="connsiteY29" fmla="*/ 795189 h 2855570"/>
                <a:gd name="connsiteX30" fmla="*/ 1013792 w 1797028"/>
                <a:gd name="connsiteY30" fmla="*/ 966142 h 2855570"/>
                <a:gd name="connsiteX31" fmla="*/ 1009816 w 1797028"/>
                <a:gd name="connsiteY31" fmla="*/ 1204681 h 2855570"/>
                <a:gd name="connsiteX32" fmla="*/ 902473 w 1797028"/>
                <a:gd name="connsiteY32" fmla="*/ 1387561 h 2855570"/>
                <a:gd name="connsiteX33" fmla="*/ 870668 w 1797028"/>
                <a:gd name="connsiteY33" fmla="*/ 1399488 h 2855570"/>
                <a:gd name="connsiteX34" fmla="*/ 727545 w 1797028"/>
                <a:gd name="connsiteY34" fmla="*/ 1435269 h 2855570"/>
                <a:gd name="connsiteX35" fmla="*/ 608275 w 1797028"/>
                <a:gd name="connsiteY35" fmla="*/ 1399488 h 2855570"/>
                <a:gd name="connsiteX36" fmla="*/ 584421 w 1797028"/>
                <a:gd name="connsiteY36" fmla="*/ 1319975 h 2855570"/>
                <a:gd name="connsiteX37" fmla="*/ 572494 w 1797028"/>
                <a:gd name="connsiteY37" fmla="*/ 1296121 h 2855570"/>
                <a:gd name="connsiteX38" fmla="*/ 608275 w 1797028"/>
                <a:gd name="connsiteY38" fmla="*/ 1145046 h 2855570"/>
                <a:gd name="connsiteX39" fmla="*/ 636105 w 1797028"/>
                <a:gd name="connsiteY39" fmla="*/ 978069 h 2855570"/>
                <a:gd name="connsiteX40" fmla="*/ 608275 w 1797028"/>
                <a:gd name="connsiteY40" fmla="*/ 815067 h 2855570"/>
                <a:gd name="connsiteX41" fmla="*/ 512860 w 1797028"/>
                <a:gd name="connsiteY41" fmla="*/ 703749 h 2855570"/>
                <a:gd name="connsiteX42" fmla="*/ 377687 w 1797028"/>
                <a:gd name="connsiteY42" fmla="*/ 648090 h 2855570"/>
                <a:gd name="connsiteX43" fmla="*/ 294199 w 1797028"/>
                <a:gd name="connsiteY43" fmla="*/ 636163 h 2855570"/>
                <a:gd name="connsiteX0" fmla="*/ 0 w 1797028"/>
                <a:gd name="connsiteY0" fmla="*/ 1530685 h 2855570"/>
                <a:gd name="connsiteX1" fmla="*/ 1109207 w 1797028"/>
                <a:gd name="connsiteY1" fmla="*/ 2790966 h 2855570"/>
                <a:gd name="connsiteX2" fmla="*/ 1431235 w 1797028"/>
                <a:gd name="connsiteY2" fmla="*/ 2643867 h 2855570"/>
                <a:gd name="connsiteX3" fmla="*/ 1657847 w 1797028"/>
                <a:gd name="connsiteY3" fmla="*/ 2393401 h 2855570"/>
                <a:gd name="connsiteX4" fmla="*/ 1765190 w 1797028"/>
                <a:gd name="connsiteY4" fmla="*/ 2154862 h 2855570"/>
                <a:gd name="connsiteX5" fmla="*/ 1796995 w 1797028"/>
                <a:gd name="connsiteY5" fmla="*/ 1912347 h 2855570"/>
                <a:gd name="connsiteX6" fmla="*/ 1761214 w 1797028"/>
                <a:gd name="connsiteY6" fmla="*/ 1705613 h 2855570"/>
                <a:gd name="connsiteX7" fmla="*/ 1709531 w 1797028"/>
                <a:gd name="connsiteY7" fmla="*/ 1514782 h 2855570"/>
                <a:gd name="connsiteX8" fmla="*/ 1725433 w 1797028"/>
                <a:gd name="connsiteY8" fmla="*/ 1351780 h 2855570"/>
                <a:gd name="connsiteX9" fmla="*/ 1753263 w 1797028"/>
                <a:gd name="connsiteY9" fmla="*/ 1244438 h 2855570"/>
                <a:gd name="connsiteX10" fmla="*/ 1785068 w 1797028"/>
                <a:gd name="connsiteY10" fmla="*/ 1025777 h 2855570"/>
                <a:gd name="connsiteX11" fmla="*/ 1733385 w 1797028"/>
                <a:gd name="connsiteY11" fmla="*/ 767359 h 2855570"/>
                <a:gd name="connsiteX12" fmla="*/ 1637969 w 1797028"/>
                <a:gd name="connsiteY12" fmla="*/ 600382 h 2855570"/>
                <a:gd name="connsiteX13" fmla="*/ 1641945 w 1797028"/>
                <a:gd name="connsiteY13" fmla="*/ 707725 h 2855570"/>
                <a:gd name="connsiteX14" fmla="*/ 1598213 w 1797028"/>
                <a:gd name="connsiteY14" fmla="*/ 823019 h 2855570"/>
                <a:gd name="connsiteX15" fmla="*/ 1574359 w 1797028"/>
                <a:gd name="connsiteY15" fmla="*/ 846872 h 2855570"/>
                <a:gd name="connsiteX16" fmla="*/ 1502797 w 1797028"/>
                <a:gd name="connsiteY16" fmla="*/ 715676 h 2855570"/>
                <a:gd name="connsiteX17" fmla="*/ 1387503 w 1797028"/>
                <a:gd name="connsiteY17" fmla="*/ 588455 h 2855570"/>
                <a:gd name="connsiteX18" fmla="*/ 1244380 w 1797028"/>
                <a:gd name="connsiteY18" fmla="*/ 457259 h 2855570"/>
                <a:gd name="connsiteX19" fmla="*/ 1137037 w 1797028"/>
                <a:gd name="connsiteY19" fmla="*/ 318111 h 2855570"/>
                <a:gd name="connsiteX20" fmla="*/ 1061500 w 1797028"/>
                <a:gd name="connsiteY20" fmla="*/ 222695 h 2855570"/>
                <a:gd name="connsiteX21" fmla="*/ 1057524 w 1797028"/>
                <a:gd name="connsiteY21" fmla="*/ 119328 h 2855570"/>
                <a:gd name="connsiteX22" fmla="*/ 1081378 w 1797028"/>
                <a:gd name="connsiteY22" fmla="*/ 71620 h 2855570"/>
                <a:gd name="connsiteX23" fmla="*/ 1113183 w 1797028"/>
                <a:gd name="connsiteY23" fmla="*/ 31864 h 2855570"/>
                <a:gd name="connsiteX24" fmla="*/ 1141013 w 1797028"/>
                <a:gd name="connsiteY24" fmla="*/ 59 h 2855570"/>
                <a:gd name="connsiteX25" fmla="*/ 1065475 w 1797028"/>
                <a:gd name="connsiteY25" fmla="*/ 39815 h 2855570"/>
                <a:gd name="connsiteX26" fmla="*/ 946206 w 1797028"/>
                <a:gd name="connsiteY26" fmla="*/ 115352 h 2855570"/>
                <a:gd name="connsiteX27" fmla="*/ 822960 w 1797028"/>
                <a:gd name="connsiteY27" fmla="*/ 318111 h 2855570"/>
                <a:gd name="connsiteX28" fmla="*/ 834887 w 1797028"/>
                <a:gd name="connsiteY28" fmla="*/ 580504 h 2855570"/>
                <a:gd name="connsiteX29" fmla="*/ 938254 w 1797028"/>
                <a:gd name="connsiteY29" fmla="*/ 795189 h 2855570"/>
                <a:gd name="connsiteX30" fmla="*/ 1013792 w 1797028"/>
                <a:gd name="connsiteY30" fmla="*/ 966142 h 2855570"/>
                <a:gd name="connsiteX31" fmla="*/ 1009816 w 1797028"/>
                <a:gd name="connsiteY31" fmla="*/ 1204681 h 2855570"/>
                <a:gd name="connsiteX32" fmla="*/ 902473 w 1797028"/>
                <a:gd name="connsiteY32" fmla="*/ 1387561 h 2855570"/>
                <a:gd name="connsiteX33" fmla="*/ 870668 w 1797028"/>
                <a:gd name="connsiteY33" fmla="*/ 1399488 h 2855570"/>
                <a:gd name="connsiteX34" fmla="*/ 727545 w 1797028"/>
                <a:gd name="connsiteY34" fmla="*/ 1435269 h 2855570"/>
                <a:gd name="connsiteX35" fmla="*/ 608275 w 1797028"/>
                <a:gd name="connsiteY35" fmla="*/ 1399488 h 2855570"/>
                <a:gd name="connsiteX36" fmla="*/ 584421 w 1797028"/>
                <a:gd name="connsiteY36" fmla="*/ 1319975 h 2855570"/>
                <a:gd name="connsiteX37" fmla="*/ 572494 w 1797028"/>
                <a:gd name="connsiteY37" fmla="*/ 1296121 h 2855570"/>
                <a:gd name="connsiteX38" fmla="*/ 608275 w 1797028"/>
                <a:gd name="connsiteY38" fmla="*/ 1145046 h 2855570"/>
                <a:gd name="connsiteX39" fmla="*/ 636105 w 1797028"/>
                <a:gd name="connsiteY39" fmla="*/ 978069 h 2855570"/>
                <a:gd name="connsiteX40" fmla="*/ 608275 w 1797028"/>
                <a:gd name="connsiteY40" fmla="*/ 815067 h 2855570"/>
                <a:gd name="connsiteX41" fmla="*/ 512860 w 1797028"/>
                <a:gd name="connsiteY41" fmla="*/ 703749 h 2855570"/>
                <a:gd name="connsiteX42" fmla="*/ 377687 w 1797028"/>
                <a:gd name="connsiteY42" fmla="*/ 648090 h 2855570"/>
                <a:gd name="connsiteX43" fmla="*/ 294199 w 1797028"/>
                <a:gd name="connsiteY43" fmla="*/ 636163 h 2855570"/>
                <a:gd name="connsiteX0" fmla="*/ 0 w 1797028"/>
                <a:gd name="connsiteY0" fmla="*/ 1530685 h 2873268"/>
                <a:gd name="connsiteX1" fmla="*/ 1109207 w 1797028"/>
                <a:gd name="connsiteY1" fmla="*/ 2790966 h 2873268"/>
                <a:gd name="connsiteX2" fmla="*/ 1252331 w 1797028"/>
                <a:gd name="connsiteY2" fmla="*/ 2739282 h 2873268"/>
                <a:gd name="connsiteX3" fmla="*/ 1431235 w 1797028"/>
                <a:gd name="connsiteY3" fmla="*/ 2643867 h 2873268"/>
                <a:gd name="connsiteX4" fmla="*/ 1657847 w 1797028"/>
                <a:gd name="connsiteY4" fmla="*/ 2393401 h 2873268"/>
                <a:gd name="connsiteX5" fmla="*/ 1765190 w 1797028"/>
                <a:gd name="connsiteY5" fmla="*/ 2154862 h 2873268"/>
                <a:gd name="connsiteX6" fmla="*/ 1796995 w 1797028"/>
                <a:gd name="connsiteY6" fmla="*/ 1912347 h 2873268"/>
                <a:gd name="connsiteX7" fmla="*/ 1761214 w 1797028"/>
                <a:gd name="connsiteY7" fmla="*/ 1705613 h 2873268"/>
                <a:gd name="connsiteX8" fmla="*/ 1709531 w 1797028"/>
                <a:gd name="connsiteY8" fmla="*/ 1514782 h 2873268"/>
                <a:gd name="connsiteX9" fmla="*/ 1725433 w 1797028"/>
                <a:gd name="connsiteY9" fmla="*/ 1351780 h 2873268"/>
                <a:gd name="connsiteX10" fmla="*/ 1753263 w 1797028"/>
                <a:gd name="connsiteY10" fmla="*/ 1244438 h 2873268"/>
                <a:gd name="connsiteX11" fmla="*/ 1785068 w 1797028"/>
                <a:gd name="connsiteY11" fmla="*/ 1025777 h 2873268"/>
                <a:gd name="connsiteX12" fmla="*/ 1733385 w 1797028"/>
                <a:gd name="connsiteY12" fmla="*/ 767359 h 2873268"/>
                <a:gd name="connsiteX13" fmla="*/ 1637969 w 1797028"/>
                <a:gd name="connsiteY13" fmla="*/ 600382 h 2873268"/>
                <a:gd name="connsiteX14" fmla="*/ 1641945 w 1797028"/>
                <a:gd name="connsiteY14" fmla="*/ 707725 h 2873268"/>
                <a:gd name="connsiteX15" fmla="*/ 1598213 w 1797028"/>
                <a:gd name="connsiteY15" fmla="*/ 823019 h 2873268"/>
                <a:gd name="connsiteX16" fmla="*/ 1574359 w 1797028"/>
                <a:gd name="connsiteY16" fmla="*/ 846872 h 2873268"/>
                <a:gd name="connsiteX17" fmla="*/ 1502797 w 1797028"/>
                <a:gd name="connsiteY17" fmla="*/ 715676 h 2873268"/>
                <a:gd name="connsiteX18" fmla="*/ 1387503 w 1797028"/>
                <a:gd name="connsiteY18" fmla="*/ 588455 h 2873268"/>
                <a:gd name="connsiteX19" fmla="*/ 1244380 w 1797028"/>
                <a:gd name="connsiteY19" fmla="*/ 457259 h 2873268"/>
                <a:gd name="connsiteX20" fmla="*/ 1137037 w 1797028"/>
                <a:gd name="connsiteY20" fmla="*/ 318111 h 2873268"/>
                <a:gd name="connsiteX21" fmla="*/ 1061500 w 1797028"/>
                <a:gd name="connsiteY21" fmla="*/ 222695 h 2873268"/>
                <a:gd name="connsiteX22" fmla="*/ 1057524 w 1797028"/>
                <a:gd name="connsiteY22" fmla="*/ 119328 h 2873268"/>
                <a:gd name="connsiteX23" fmla="*/ 1081378 w 1797028"/>
                <a:gd name="connsiteY23" fmla="*/ 71620 h 2873268"/>
                <a:gd name="connsiteX24" fmla="*/ 1113183 w 1797028"/>
                <a:gd name="connsiteY24" fmla="*/ 31864 h 2873268"/>
                <a:gd name="connsiteX25" fmla="*/ 1141013 w 1797028"/>
                <a:gd name="connsiteY25" fmla="*/ 59 h 2873268"/>
                <a:gd name="connsiteX26" fmla="*/ 1065475 w 1797028"/>
                <a:gd name="connsiteY26" fmla="*/ 39815 h 2873268"/>
                <a:gd name="connsiteX27" fmla="*/ 946206 w 1797028"/>
                <a:gd name="connsiteY27" fmla="*/ 115352 h 2873268"/>
                <a:gd name="connsiteX28" fmla="*/ 822960 w 1797028"/>
                <a:gd name="connsiteY28" fmla="*/ 318111 h 2873268"/>
                <a:gd name="connsiteX29" fmla="*/ 834887 w 1797028"/>
                <a:gd name="connsiteY29" fmla="*/ 580504 h 2873268"/>
                <a:gd name="connsiteX30" fmla="*/ 938254 w 1797028"/>
                <a:gd name="connsiteY30" fmla="*/ 795189 h 2873268"/>
                <a:gd name="connsiteX31" fmla="*/ 1013792 w 1797028"/>
                <a:gd name="connsiteY31" fmla="*/ 966142 h 2873268"/>
                <a:gd name="connsiteX32" fmla="*/ 1009816 w 1797028"/>
                <a:gd name="connsiteY32" fmla="*/ 1204681 h 2873268"/>
                <a:gd name="connsiteX33" fmla="*/ 902473 w 1797028"/>
                <a:gd name="connsiteY33" fmla="*/ 1387561 h 2873268"/>
                <a:gd name="connsiteX34" fmla="*/ 870668 w 1797028"/>
                <a:gd name="connsiteY34" fmla="*/ 1399488 h 2873268"/>
                <a:gd name="connsiteX35" fmla="*/ 727545 w 1797028"/>
                <a:gd name="connsiteY35" fmla="*/ 1435269 h 2873268"/>
                <a:gd name="connsiteX36" fmla="*/ 608275 w 1797028"/>
                <a:gd name="connsiteY36" fmla="*/ 1399488 h 2873268"/>
                <a:gd name="connsiteX37" fmla="*/ 584421 w 1797028"/>
                <a:gd name="connsiteY37" fmla="*/ 1319975 h 2873268"/>
                <a:gd name="connsiteX38" fmla="*/ 572494 w 1797028"/>
                <a:gd name="connsiteY38" fmla="*/ 1296121 h 2873268"/>
                <a:gd name="connsiteX39" fmla="*/ 608275 w 1797028"/>
                <a:gd name="connsiteY39" fmla="*/ 1145046 h 2873268"/>
                <a:gd name="connsiteX40" fmla="*/ 636105 w 1797028"/>
                <a:gd name="connsiteY40" fmla="*/ 978069 h 2873268"/>
                <a:gd name="connsiteX41" fmla="*/ 608275 w 1797028"/>
                <a:gd name="connsiteY41" fmla="*/ 815067 h 2873268"/>
                <a:gd name="connsiteX42" fmla="*/ 512860 w 1797028"/>
                <a:gd name="connsiteY42" fmla="*/ 703749 h 2873268"/>
                <a:gd name="connsiteX43" fmla="*/ 377687 w 1797028"/>
                <a:gd name="connsiteY43" fmla="*/ 648090 h 2873268"/>
                <a:gd name="connsiteX44" fmla="*/ 294199 w 1797028"/>
                <a:gd name="connsiteY44" fmla="*/ 636163 h 2873268"/>
                <a:gd name="connsiteX0" fmla="*/ 0 w 1797028"/>
                <a:gd name="connsiteY0" fmla="*/ 1530685 h 2911272"/>
                <a:gd name="connsiteX1" fmla="*/ 783204 w 1797028"/>
                <a:gd name="connsiteY1" fmla="*/ 2822771 h 2911272"/>
                <a:gd name="connsiteX2" fmla="*/ 1109207 w 1797028"/>
                <a:gd name="connsiteY2" fmla="*/ 2790966 h 2911272"/>
                <a:gd name="connsiteX3" fmla="*/ 1252331 w 1797028"/>
                <a:gd name="connsiteY3" fmla="*/ 2739282 h 2911272"/>
                <a:gd name="connsiteX4" fmla="*/ 1431235 w 1797028"/>
                <a:gd name="connsiteY4" fmla="*/ 2643867 h 2911272"/>
                <a:gd name="connsiteX5" fmla="*/ 1657847 w 1797028"/>
                <a:gd name="connsiteY5" fmla="*/ 2393401 h 2911272"/>
                <a:gd name="connsiteX6" fmla="*/ 1765190 w 1797028"/>
                <a:gd name="connsiteY6" fmla="*/ 2154862 h 2911272"/>
                <a:gd name="connsiteX7" fmla="*/ 1796995 w 1797028"/>
                <a:gd name="connsiteY7" fmla="*/ 1912347 h 2911272"/>
                <a:gd name="connsiteX8" fmla="*/ 1761214 w 1797028"/>
                <a:gd name="connsiteY8" fmla="*/ 1705613 h 2911272"/>
                <a:gd name="connsiteX9" fmla="*/ 1709531 w 1797028"/>
                <a:gd name="connsiteY9" fmla="*/ 1514782 h 2911272"/>
                <a:gd name="connsiteX10" fmla="*/ 1725433 w 1797028"/>
                <a:gd name="connsiteY10" fmla="*/ 1351780 h 2911272"/>
                <a:gd name="connsiteX11" fmla="*/ 1753263 w 1797028"/>
                <a:gd name="connsiteY11" fmla="*/ 1244438 h 2911272"/>
                <a:gd name="connsiteX12" fmla="*/ 1785068 w 1797028"/>
                <a:gd name="connsiteY12" fmla="*/ 1025777 h 2911272"/>
                <a:gd name="connsiteX13" fmla="*/ 1733385 w 1797028"/>
                <a:gd name="connsiteY13" fmla="*/ 767359 h 2911272"/>
                <a:gd name="connsiteX14" fmla="*/ 1637969 w 1797028"/>
                <a:gd name="connsiteY14" fmla="*/ 600382 h 2911272"/>
                <a:gd name="connsiteX15" fmla="*/ 1641945 w 1797028"/>
                <a:gd name="connsiteY15" fmla="*/ 707725 h 2911272"/>
                <a:gd name="connsiteX16" fmla="*/ 1598213 w 1797028"/>
                <a:gd name="connsiteY16" fmla="*/ 823019 h 2911272"/>
                <a:gd name="connsiteX17" fmla="*/ 1574359 w 1797028"/>
                <a:gd name="connsiteY17" fmla="*/ 846872 h 2911272"/>
                <a:gd name="connsiteX18" fmla="*/ 1502797 w 1797028"/>
                <a:gd name="connsiteY18" fmla="*/ 715676 h 2911272"/>
                <a:gd name="connsiteX19" fmla="*/ 1387503 w 1797028"/>
                <a:gd name="connsiteY19" fmla="*/ 588455 h 2911272"/>
                <a:gd name="connsiteX20" fmla="*/ 1244380 w 1797028"/>
                <a:gd name="connsiteY20" fmla="*/ 457259 h 2911272"/>
                <a:gd name="connsiteX21" fmla="*/ 1137037 w 1797028"/>
                <a:gd name="connsiteY21" fmla="*/ 318111 h 2911272"/>
                <a:gd name="connsiteX22" fmla="*/ 1061500 w 1797028"/>
                <a:gd name="connsiteY22" fmla="*/ 222695 h 2911272"/>
                <a:gd name="connsiteX23" fmla="*/ 1057524 w 1797028"/>
                <a:gd name="connsiteY23" fmla="*/ 119328 h 2911272"/>
                <a:gd name="connsiteX24" fmla="*/ 1081378 w 1797028"/>
                <a:gd name="connsiteY24" fmla="*/ 71620 h 2911272"/>
                <a:gd name="connsiteX25" fmla="*/ 1113183 w 1797028"/>
                <a:gd name="connsiteY25" fmla="*/ 31864 h 2911272"/>
                <a:gd name="connsiteX26" fmla="*/ 1141013 w 1797028"/>
                <a:gd name="connsiteY26" fmla="*/ 59 h 2911272"/>
                <a:gd name="connsiteX27" fmla="*/ 1065475 w 1797028"/>
                <a:gd name="connsiteY27" fmla="*/ 39815 h 2911272"/>
                <a:gd name="connsiteX28" fmla="*/ 946206 w 1797028"/>
                <a:gd name="connsiteY28" fmla="*/ 115352 h 2911272"/>
                <a:gd name="connsiteX29" fmla="*/ 822960 w 1797028"/>
                <a:gd name="connsiteY29" fmla="*/ 318111 h 2911272"/>
                <a:gd name="connsiteX30" fmla="*/ 834887 w 1797028"/>
                <a:gd name="connsiteY30" fmla="*/ 580504 h 2911272"/>
                <a:gd name="connsiteX31" fmla="*/ 938254 w 1797028"/>
                <a:gd name="connsiteY31" fmla="*/ 795189 h 2911272"/>
                <a:gd name="connsiteX32" fmla="*/ 1013792 w 1797028"/>
                <a:gd name="connsiteY32" fmla="*/ 966142 h 2911272"/>
                <a:gd name="connsiteX33" fmla="*/ 1009816 w 1797028"/>
                <a:gd name="connsiteY33" fmla="*/ 1204681 h 2911272"/>
                <a:gd name="connsiteX34" fmla="*/ 902473 w 1797028"/>
                <a:gd name="connsiteY34" fmla="*/ 1387561 h 2911272"/>
                <a:gd name="connsiteX35" fmla="*/ 870668 w 1797028"/>
                <a:gd name="connsiteY35" fmla="*/ 1399488 h 2911272"/>
                <a:gd name="connsiteX36" fmla="*/ 727545 w 1797028"/>
                <a:gd name="connsiteY36" fmla="*/ 1435269 h 2911272"/>
                <a:gd name="connsiteX37" fmla="*/ 608275 w 1797028"/>
                <a:gd name="connsiteY37" fmla="*/ 1399488 h 2911272"/>
                <a:gd name="connsiteX38" fmla="*/ 584421 w 1797028"/>
                <a:gd name="connsiteY38" fmla="*/ 1319975 h 2911272"/>
                <a:gd name="connsiteX39" fmla="*/ 572494 w 1797028"/>
                <a:gd name="connsiteY39" fmla="*/ 1296121 h 2911272"/>
                <a:gd name="connsiteX40" fmla="*/ 608275 w 1797028"/>
                <a:gd name="connsiteY40" fmla="*/ 1145046 h 2911272"/>
                <a:gd name="connsiteX41" fmla="*/ 636105 w 1797028"/>
                <a:gd name="connsiteY41" fmla="*/ 978069 h 2911272"/>
                <a:gd name="connsiteX42" fmla="*/ 608275 w 1797028"/>
                <a:gd name="connsiteY42" fmla="*/ 815067 h 2911272"/>
                <a:gd name="connsiteX43" fmla="*/ 512860 w 1797028"/>
                <a:gd name="connsiteY43" fmla="*/ 703749 h 2911272"/>
                <a:gd name="connsiteX44" fmla="*/ 377687 w 1797028"/>
                <a:gd name="connsiteY44" fmla="*/ 648090 h 2911272"/>
                <a:gd name="connsiteX45" fmla="*/ 294199 w 1797028"/>
                <a:gd name="connsiteY45" fmla="*/ 636163 h 2911272"/>
                <a:gd name="connsiteX0" fmla="*/ 0 w 1514757"/>
                <a:gd name="connsiteY0" fmla="*/ 632188 h 2911272"/>
                <a:gd name="connsiteX1" fmla="*/ 500933 w 1514757"/>
                <a:gd name="connsiteY1" fmla="*/ 2822771 h 2911272"/>
                <a:gd name="connsiteX2" fmla="*/ 826936 w 1514757"/>
                <a:gd name="connsiteY2" fmla="*/ 2790966 h 2911272"/>
                <a:gd name="connsiteX3" fmla="*/ 970060 w 1514757"/>
                <a:gd name="connsiteY3" fmla="*/ 2739282 h 2911272"/>
                <a:gd name="connsiteX4" fmla="*/ 1148964 w 1514757"/>
                <a:gd name="connsiteY4" fmla="*/ 2643867 h 2911272"/>
                <a:gd name="connsiteX5" fmla="*/ 1375576 w 1514757"/>
                <a:gd name="connsiteY5" fmla="*/ 2393401 h 2911272"/>
                <a:gd name="connsiteX6" fmla="*/ 1482919 w 1514757"/>
                <a:gd name="connsiteY6" fmla="*/ 2154862 h 2911272"/>
                <a:gd name="connsiteX7" fmla="*/ 1514724 w 1514757"/>
                <a:gd name="connsiteY7" fmla="*/ 1912347 h 2911272"/>
                <a:gd name="connsiteX8" fmla="*/ 1478943 w 1514757"/>
                <a:gd name="connsiteY8" fmla="*/ 1705613 h 2911272"/>
                <a:gd name="connsiteX9" fmla="*/ 1427260 w 1514757"/>
                <a:gd name="connsiteY9" fmla="*/ 1514782 h 2911272"/>
                <a:gd name="connsiteX10" fmla="*/ 1443162 w 1514757"/>
                <a:gd name="connsiteY10" fmla="*/ 1351780 h 2911272"/>
                <a:gd name="connsiteX11" fmla="*/ 1470992 w 1514757"/>
                <a:gd name="connsiteY11" fmla="*/ 1244438 h 2911272"/>
                <a:gd name="connsiteX12" fmla="*/ 1502797 w 1514757"/>
                <a:gd name="connsiteY12" fmla="*/ 1025777 h 2911272"/>
                <a:gd name="connsiteX13" fmla="*/ 1451114 w 1514757"/>
                <a:gd name="connsiteY13" fmla="*/ 767359 h 2911272"/>
                <a:gd name="connsiteX14" fmla="*/ 1355698 w 1514757"/>
                <a:gd name="connsiteY14" fmla="*/ 600382 h 2911272"/>
                <a:gd name="connsiteX15" fmla="*/ 1359674 w 1514757"/>
                <a:gd name="connsiteY15" fmla="*/ 707725 h 2911272"/>
                <a:gd name="connsiteX16" fmla="*/ 1315942 w 1514757"/>
                <a:gd name="connsiteY16" fmla="*/ 823019 h 2911272"/>
                <a:gd name="connsiteX17" fmla="*/ 1292088 w 1514757"/>
                <a:gd name="connsiteY17" fmla="*/ 846872 h 2911272"/>
                <a:gd name="connsiteX18" fmla="*/ 1220526 w 1514757"/>
                <a:gd name="connsiteY18" fmla="*/ 715676 h 2911272"/>
                <a:gd name="connsiteX19" fmla="*/ 1105232 w 1514757"/>
                <a:gd name="connsiteY19" fmla="*/ 588455 h 2911272"/>
                <a:gd name="connsiteX20" fmla="*/ 962109 w 1514757"/>
                <a:gd name="connsiteY20" fmla="*/ 457259 h 2911272"/>
                <a:gd name="connsiteX21" fmla="*/ 854766 w 1514757"/>
                <a:gd name="connsiteY21" fmla="*/ 318111 h 2911272"/>
                <a:gd name="connsiteX22" fmla="*/ 779229 w 1514757"/>
                <a:gd name="connsiteY22" fmla="*/ 222695 h 2911272"/>
                <a:gd name="connsiteX23" fmla="*/ 775253 w 1514757"/>
                <a:gd name="connsiteY23" fmla="*/ 119328 h 2911272"/>
                <a:gd name="connsiteX24" fmla="*/ 799107 w 1514757"/>
                <a:gd name="connsiteY24" fmla="*/ 71620 h 2911272"/>
                <a:gd name="connsiteX25" fmla="*/ 830912 w 1514757"/>
                <a:gd name="connsiteY25" fmla="*/ 31864 h 2911272"/>
                <a:gd name="connsiteX26" fmla="*/ 858742 w 1514757"/>
                <a:gd name="connsiteY26" fmla="*/ 59 h 2911272"/>
                <a:gd name="connsiteX27" fmla="*/ 783204 w 1514757"/>
                <a:gd name="connsiteY27" fmla="*/ 39815 h 2911272"/>
                <a:gd name="connsiteX28" fmla="*/ 663935 w 1514757"/>
                <a:gd name="connsiteY28" fmla="*/ 115352 h 2911272"/>
                <a:gd name="connsiteX29" fmla="*/ 540689 w 1514757"/>
                <a:gd name="connsiteY29" fmla="*/ 318111 h 2911272"/>
                <a:gd name="connsiteX30" fmla="*/ 552616 w 1514757"/>
                <a:gd name="connsiteY30" fmla="*/ 580504 h 2911272"/>
                <a:gd name="connsiteX31" fmla="*/ 655983 w 1514757"/>
                <a:gd name="connsiteY31" fmla="*/ 795189 h 2911272"/>
                <a:gd name="connsiteX32" fmla="*/ 731521 w 1514757"/>
                <a:gd name="connsiteY32" fmla="*/ 966142 h 2911272"/>
                <a:gd name="connsiteX33" fmla="*/ 727545 w 1514757"/>
                <a:gd name="connsiteY33" fmla="*/ 1204681 h 2911272"/>
                <a:gd name="connsiteX34" fmla="*/ 620202 w 1514757"/>
                <a:gd name="connsiteY34" fmla="*/ 1387561 h 2911272"/>
                <a:gd name="connsiteX35" fmla="*/ 588397 w 1514757"/>
                <a:gd name="connsiteY35" fmla="*/ 1399488 h 2911272"/>
                <a:gd name="connsiteX36" fmla="*/ 445274 w 1514757"/>
                <a:gd name="connsiteY36" fmla="*/ 1435269 h 2911272"/>
                <a:gd name="connsiteX37" fmla="*/ 326004 w 1514757"/>
                <a:gd name="connsiteY37" fmla="*/ 1399488 h 2911272"/>
                <a:gd name="connsiteX38" fmla="*/ 302150 w 1514757"/>
                <a:gd name="connsiteY38" fmla="*/ 1319975 h 2911272"/>
                <a:gd name="connsiteX39" fmla="*/ 290223 w 1514757"/>
                <a:gd name="connsiteY39" fmla="*/ 1296121 h 2911272"/>
                <a:gd name="connsiteX40" fmla="*/ 326004 w 1514757"/>
                <a:gd name="connsiteY40" fmla="*/ 1145046 h 2911272"/>
                <a:gd name="connsiteX41" fmla="*/ 353834 w 1514757"/>
                <a:gd name="connsiteY41" fmla="*/ 978069 h 2911272"/>
                <a:gd name="connsiteX42" fmla="*/ 326004 w 1514757"/>
                <a:gd name="connsiteY42" fmla="*/ 815067 h 2911272"/>
                <a:gd name="connsiteX43" fmla="*/ 230589 w 1514757"/>
                <a:gd name="connsiteY43" fmla="*/ 703749 h 2911272"/>
                <a:gd name="connsiteX44" fmla="*/ 95416 w 1514757"/>
                <a:gd name="connsiteY44" fmla="*/ 648090 h 2911272"/>
                <a:gd name="connsiteX45" fmla="*/ 11928 w 1514757"/>
                <a:gd name="connsiteY45" fmla="*/ 636163 h 2911272"/>
                <a:gd name="connsiteX0" fmla="*/ 0 w 1514757"/>
                <a:gd name="connsiteY0" fmla="*/ 632188 h 2965941"/>
                <a:gd name="connsiteX1" fmla="*/ 135173 w 1514757"/>
                <a:gd name="connsiteY1" fmla="*/ 803139 h 2965941"/>
                <a:gd name="connsiteX2" fmla="*/ 500933 w 1514757"/>
                <a:gd name="connsiteY2" fmla="*/ 2822771 h 2965941"/>
                <a:gd name="connsiteX3" fmla="*/ 826936 w 1514757"/>
                <a:gd name="connsiteY3" fmla="*/ 2790966 h 2965941"/>
                <a:gd name="connsiteX4" fmla="*/ 970060 w 1514757"/>
                <a:gd name="connsiteY4" fmla="*/ 2739282 h 2965941"/>
                <a:gd name="connsiteX5" fmla="*/ 1148964 w 1514757"/>
                <a:gd name="connsiteY5" fmla="*/ 2643867 h 2965941"/>
                <a:gd name="connsiteX6" fmla="*/ 1375576 w 1514757"/>
                <a:gd name="connsiteY6" fmla="*/ 2393401 h 2965941"/>
                <a:gd name="connsiteX7" fmla="*/ 1482919 w 1514757"/>
                <a:gd name="connsiteY7" fmla="*/ 2154862 h 2965941"/>
                <a:gd name="connsiteX8" fmla="*/ 1514724 w 1514757"/>
                <a:gd name="connsiteY8" fmla="*/ 1912347 h 2965941"/>
                <a:gd name="connsiteX9" fmla="*/ 1478943 w 1514757"/>
                <a:gd name="connsiteY9" fmla="*/ 1705613 h 2965941"/>
                <a:gd name="connsiteX10" fmla="*/ 1427260 w 1514757"/>
                <a:gd name="connsiteY10" fmla="*/ 1514782 h 2965941"/>
                <a:gd name="connsiteX11" fmla="*/ 1443162 w 1514757"/>
                <a:gd name="connsiteY11" fmla="*/ 1351780 h 2965941"/>
                <a:gd name="connsiteX12" fmla="*/ 1470992 w 1514757"/>
                <a:gd name="connsiteY12" fmla="*/ 1244438 h 2965941"/>
                <a:gd name="connsiteX13" fmla="*/ 1502797 w 1514757"/>
                <a:gd name="connsiteY13" fmla="*/ 1025777 h 2965941"/>
                <a:gd name="connsiteX14" fmla="*/ 1451114 w 1514757"/>
                <a:gd name="connsiteY14" fmla="*/ 767359 h 2965941"/>
                <a:gd name="connsiteX15" fmla="*/ 1355698 w 1514757"/>
                <a:gd name="connsiteY15" fmla="*/ 600382 h 2965941"/>
                <a:gd name="connsiteX16" fmla="*/ 1359674 w 1514757"/>
                <a:gd name="connsiteY16" fmla="*/ 707725 h 2965941"/>
                <a:gd name="connsiteX17" fmla="*/ 1315942 w 1514757"/>
                <a:gd name="connsiteY17" fmla="*/ 823019 h 2965941"/>
                <a:gd name="connsiteX18" fmla="*/ 1292088 w 1514757"/>
                <a:gd name="connsiteY18" fmla="*/ 846872 h 2965941"/>
                <a:gd name="connsiteX19" fmla="*/ 1220526 w 1514757"/>
                <a:gd name="connsiteY19" fmla="*/ 715676 h 2965941"/>
                <a:gd name="connsiteX20" fmla="*/ 1105232 w 1514757"/>
                <a:gd name="connsiteY20" fmla="*/ 588455 h 2965941"/>
                <a:gd name="connsiteX21" fmla="*/ 962109 w 1514757"/>
                <a:gd name="connsiteY21" fmla="*/ 457259 h 2965941"/>
                <a:gd name="connsiteX22" fmla="*/ 854766 w 1514757"/>
                <a:gd name="connsiteY22" fmla="*/ 318111 h 2965941"/>
                <a:gd name="connsiteX23" fmla="*/ 779229 w 1514757"/>
                <a:gd name="connsiteY23" fmla="*/ 222695 h 2965941"/>
                <a:gd name="connsiteX24" fmla="*/ 775253 w 1514757"/>
                <a:gd name="connsiteY24" fmla="*/ 119328 h 2965941"/>
                <a:gd name="connsiteX25" fmla="*/ 799107 w 1514757"/>
                <a:gd name="connsiteY25" fmla="*/ 71620 h 2965941"/>
                <a:gd name="connsiteX26" fmla="*/ 830912 w 1514757"/>
                <a:gd name="connsiteY26" fmla="*/ 31864 h 2965941"/>
                <a:gd name="connsiteX27" fmla="*/ 858742 w 1514757"/>
                <a:gd name="connsiteY27" fmla="*/ 59 h 2965941"/>
                <a:gd name="connsiteX28" fmla="*/ 783204 w 1514757"/>
                <a:gd name="connsiteY28" fmla="*/ 39815 h 2965941"/>
                <a:gd name="connsiteX29" fmla="*/ 663935 w 1514757"/>
                <a:gd name="connsiteY29" fmla="*/ 115352 h 2965941"/>
                <a:gd name="connsiteX30" fmla="*/ 540689 w 1514757"/>
                <a:gd name="connsiteY30" fmla="*/ 318111 h 2965941"/>
                <a:gd name="connsiteX31" fmla="*/ 552616 w 1514757"/>
                <a:gd name="connsiteY31" fmla="*/ 580504 h 2965941"/>
                <a:gd name="connsiteX32" fmla="*/ 655983 w 1514757"/>
                <a:gd name="connsiteY32" fmla="*/ 795189 h 2965941"/>
                <a:gd name="connsiteX33" fmla="*/ 731521 w 1514757"/>
                <a:gd name="connsiteY33" fmla="*/ 966142 h 2965941"/>
                <a:gd name="connsiteX34" fmla="*/ 727545 w 1514757"/>
                <a:gd name="connsiteY34" fmla="*/ 1204681 h 2965941"/>
                <a:gd name="connsiteX35" fmla="*/ 620202 w 1514757"/>
                <a:gd name="connsiteY35" fmla="*/ 1387561 h 2965941"/>
                <a:gd name="connsiteX36" fmla="*/ 588397 w 1514757"/>
                <a:gd name="connsiteY36" fmla="*/ 1399488 h 2965941"/>
                <a:gd name="connsiteX37" fmla="*/ 445274 w 1514757"/>
                <a:gd name="connsiteY37" fmla="*/ 1435269 h 2965941"/>
                <a:gd name="connsiteX38" fmla="*/ 326004 w 1514757"/>
                <a:gd name="connsiteY38" fmla="*/ 1399488 h 2965941"/>
                <a:gd name="connsiteX39" fmla="*/ 302150 w 1514757"/>
                <a:gd name="connsiteY39" fmla="*/ 1319975 h 2965941"/>
                <a:gd name="connsiteX40" fmla="*/ 290223 w 1514757"/>
                <a:gd name="connsiteY40" fmla="*/ 1296121 h 2965941"/>
                <a:gd name="connsiteX41" fmla="*/ 326004 w 1514757"/>
                <a:gd name="connsiteY41" fmla="*/ 1145046 h 2965941"/>
                <a:gd name="connsiteX42" fmla="*/ 353834 w 1514757"/>
                <a:gd name="connsiteY42" fmla="*/ 978069 h 2965941"/>
                <a:gd name="connsiteX43" fmla="*/ 326004 w 1514757"/>
                <a:gd name="connsiteY43" fmla="*/ 815067 h 2965941"/>
                <a:gd name="connsiteX44" fmla="*/ 230589 w 1514757"/>
                <a:gd name="connsiteY44" fmla="*/ 703749 h 2965941"/>
                <a:gd name="connsiteX45" fmla="*/ 95416 w 1514757"/>
                <a:gd name="connsiteY45" fmla="*/ 648090 h 2965941"/>
                <a:gd name="connsiteX46" fmla="*/ 11928 w 1514757"/>
                <a:gd name="connsiteY46" fmla="*/ 636163 h 2965941"/>
                <a:gd name="connsiteX0" fmla="*/ 0 w 1514757"/>
                <a:gd name="connsiteY0" fmla="*/ 632188 h 2925664"/>
                <a:gd name="connsiteX1" fmla="*/ 135173 w 1514757"/>
                <a:gd name="connsiteY1" fmla="*/ 803139 h 2925664"/>
                <a:gd name="connsiteX2" fmla="*/ 19879 w 1514757"/>
                <a:gd name="connsiteY2" fmla="*/ 1164924 h 2925664"/>
                <a:gd name="connsiteX3" fmla="*/ 500933 w 1514757"/>
                <a:gd name="connsiteY3" fmla="*/ 2822771 h 2925664"/>
                <a:gd name="connsiteX4" fmla="*/ 826936 w 1514757"/>
                <a:gd name="connsiteY4" fmla="*/ 2790966 h 2925664"/>
                <a:gd name="connsiteX5" fmla="*/ 970060 w 1514757"/>
                <a:gd name="connsiteY5" fmla="*/ 2739282 h 2925664"/>
                <a:gd name="connsiteX6" fmla="*/ 1148964 w 1514757"/>
                <a:gd name="connsiteY6" fmla="*/ 2643867 h 2925664"/>
                <a:gd name="connsiteX7" fmla="*/ 1375576 w 1514757"/>
                <a:gd name="connsiteY7" fmla="*/ 2393401 h 2925664"/>
                <a:gd name="connsiteX8" fmla="*/ 1482919 w 1514757"/>
                <a:gd name="connsiteY8" fmla="*/ 2154862 h 2925664"/>
                <a:gd name="connsiteX9" fmla="*/ 1514724 w 1514757"/>
                <a:gd name="connsiteY9" fmla="*/ 1912347 h 2925664"/>
                <a:gd name="connsiteX10" fmla="*/ 1478943 w 1514757"/>
                <a:gd name="connsiteY10" fmla="*/ 1705613 h 2925664"/>
                <a:gd name="connsiteX11" fmla="*/ 1427260 w 1514757"/>
                <a:gd name="connsiteY11" fmla="*/ 1514782 h 2925664"/>
                <a:gd name="connsiteX12" fmla="*/ 1443162 w 1514757"/>
                <a:gd name="connsiteY12" fmla="*/ 1351780 h 2925664"/>
                <a:gd name="connsiteX13" fmla="*/ 1470992 w 1514757"/>
                <a:gd name="connsiteY13" fmla="*/ 1244438 h 2925664"/>
                <a:gd name="connsiteX14" fmla="*/ 1502797 w 1514757"/>
                <a:gd name="connsiteY14" fmla="*/ 1025777 h 2925664"/>
                <a:gd name="connsiteX15" fmla="*/ 1451114 w 1514757"/>
                <a:gd name="connsiteY15" fmla="*/ 767359 h 2925664"/>
                <a:gd name="connsiteX16" fmla="*/ 1355698 w 1514757"/>
                <a:gd name="connsiteY16" fmla="*/ 600382 h 2925664"/>
                <a:gd name="connsiteX17" fmla="*/ 1359674 w 1514757"/>
                <a:gd name="connsiteY17" fmla="*/ 707725 h 2925664"/>
                <a:gd name="connsiteX18" fmla="*/ 1315942 w 1514757"/>
                <a:gd name="connsiteY18" fmla="*/ 823019 h 2925664"/>
                <a:gd name="connsiteX19" fmla="*/ 1292088 w 1514757"/>
                <a:gd name="connsiteY19" fmla="*/ 846872 h 2925664"/>
                <a:gd name="connsiteX20" fmla="*/ 1220526 w 1514757"/>
                <a:gd name="connsiteY20" fmla="*/ 715676 h 2925664"/>
                <a:gd name="connsiteX21" fmla="*/ 1105232 w 1514757"/>
                <a:gd name="connsiteY21" fmla="*/ 588455 h 2925664"/>
                <a:gd name="connsiteX22" fmla="*/ 962109 w 1514757"/>
                <a:gd name="connsiteY22" fmla="*/ 457259 h 2925664"/>
                <a:gd name="connsiteX23" fmla="*/ 854766 w 1514757"/>
                <a:gd name="connsiteY23" fmla="*/ 318111 h 2925664"/>
                <a:gd name="connsiteX24" fmla="*/ 779229 w 1514757"/>
                <a:gd name="connsiteY24" fmla="*/ 222695 h 2925664"/>
                <a:gd name="connsiteX25" fmla="*/ 775253 w 1514757"/>
                <a:gd name="connsiteY25" fmla="*/ 119328 h 2925664"/>
                <a:gd name="connsiteX26" fmla="*/ 799107 w 1514757"/>
                <a:gd name="connsiteY26" fmla="*/ 71620 h 2925664"/>
                <a:gd name="connsiteX27" fmla="*/ 830912 w 1514757"/>
                <a:gd name="connsiteY27" fmla="*/ 31864 h 2925664"/>
                <a:gd name="connsiteX28" fmla="*/ 858742 w 1514757"/>
                <a:gd name="connsiteY28" fmla="*/ 59 h 2925664"/>
                <a:gd name="connsiteX29" fmla="*/ 783204 w 1514757"/>
                <a:gd name="connsiteY29" fmla="*/ 39815 h 2925664"/>
                <a:gd name="connsiteX30" fmla="*/ 663935 w 1514757"/>
                <a:gd name="connsiteY30" fmla="*/ 115352 h 2925664"/>
                <a:gd name="connsiteX31" fmla="*/ 540689 w 1514757"/>
                <a:gd name="connsiteY31" fmla="*/ 318111 h 2925664"/>
                <a:gd name="connsiteX32" fmla="*/ 552616 w 1514757"/>
                <a:gd name="connsiteY32" fmla="*/ 580504 h 2925664"/>
                <a:gd name="connsiteX33" fmla="*/ 655983 w 1514757"/>
                <a:gd name="connsiteY33" fmla="*/ 795189 h 2925664"/>
                <a:gd name="connsiteX34" fmla="*/ 731521 w 1514757"/>
                <a:gd name="connsiteY34" fmla="*/ 966142 h 2925664"/>
                <a:gd name="connsiteX35" fmla="*/ 727545 w 1514757"/>
                <a:gd name="connsiteY35" fmla="*/ 1204681 h 2925664"/>
                <a:gd name="connsiteX36" fmla="*/ 620202 w 1514757"/>
                <a:gd name="connsiteY36" fmla="*/ 1387561 h 2925664"/>
                <a:gd name="connsiteX37" fmla="*/ 588397 w 1514757"/>
                <a:gd name="connsiteY37" fmla="*/ 1399488 h 2925664"/>
                <a:gd name="connsiteX38" fmla="*/ 445274 w 1514757"/>
                <a:gd name="connsiteY38" fmla="*/ 1435269 h 2925664"/>
                <a:gd name="connsiteX39" fmla="*/ 326004 w 1514757"/>
                <a:gd name="connsiteY39" fmla="*/ 1399488 h 2925664"/>
                <a:gd name="connsiteX40" fmla="*/ 302150 w 1514757"/>
                <a:gd name="connsiteY40" fmla="*/ 1319975 h 2925664"/>
                <a:gd name="connsiteX41" fmla="*/ 290223 w 1514757"/>
                <a:gd name="connsiteY41" fmla="*/ 1296121 h 2925664"/>
                <a:gd name="connsiteX42" fmla="*/ 326004 w 1514757"/>
                <a:gd name="connsiteY42" fmla="*/ 1145046 h 2925664"/>
                <a:gd name="connsiteX43" fmla="*/ 353834 w 1514757"/>
                <a:gd name="connsiteY43" fmla="*/ 978069 h 2925664"/>
                <a:gd name="connsiteX44" fmla="*/ 326004 w 1514757"/>
                <a:gd name="connsiteY44" fmla="*/ 815067 h 2925664"/>
                <a:gd name="connsiteX45" fmla="*/ 230589 w 1514757"/>
                <a:gd name="connsiteY45" fmla="*/ 703749 h 2925664"/>
                <a:gd name="connsiteX46" fmla="*/ 95416 w 1514757"/>
                <a:gd name="connsiteY46" fmla="*/ 648090 h 2925664"/>
                <a:gd name="connsiteX47" fmla="*/ 11928 w 1514757"/>
                <a:gd name="connsiteY47" fmla="*/ 636163 h 2925664"/>
                <a:gd name="connsiteX0" fmla="*/ 227827 w 1742584"/>
                <a:gd name="connsiteY0" fmla="*/ 632188 h 2904814"/>
                <a:gd name="connsiteX1" fmla="*/ 363000 w 1742584"/>
                <a:gd name="connsiteY1" fmla="*/ 803139 h 2904814"/>
                <a:gd name="connsiteX2" fmla="*/ 247706 w 1742584"/>
                <a:gd name="connsiteY2" fmla="*/ 1164924 h 2904814"/>
                <a:gd name="connsiteX3" fmla="*/ 13143 w 1742584"/>
                <a:gd name="connsiteY3" fmla="*/ 1538635 h 2904814"/>
                <a:gd name="connsiteX4" fmla="*/ 728760 w 1742584"/>
                <a:gd name="connsiteY4" fmla="*/ 2822771 h 2904814"/>
                <a:gd name="connsiteX5" fmla="*/ 1054763 w 1742584"/>
                <a:gd name="connsiteY5" fmla="*/ 2790966 h 2904814"/>
                <a:gd name="connsiteX6" fmla="*/ 1197887 w 1742584"/>
                <a:gd name="connsiteY6" fmla="*/ 2739282 h 2904814"/>
                <a:gd name="connsiteX7" fmla="*/ 1376791 w 1742584"/>
                <a:gd name="connsiteY7" fmla="*/ 2643867 h 2904814"/>
                <a:gd name="connsiteX8" fmla="*/ 1603403 w 1742584"/>
                <a:gd name="connsiteY8" fmla="*/ 2393401 h 2904814"/>
                <a:gd name="connsiteX9" fmla="*/ 1710746 w 1742584"/>
                <a:gd name="connsiteY9" fmla="*/ 2154862 h 2904814"/>
                <a:gd name="connsiteX10" fmla="*/ 1742551 w 1742584"/>
                <a:gd name="connsiteY10" fmla="*/ 1912347 h 2904814"/>
                <a:gd name="connsiteX11" fmla="*/ 1706770 w 1742584"/>
                <a:gd name="connsiteY11" fmla="*/ 1705613 h 2904814"/>
                <a:gd name="connsiteX12" fmla="*/ 1655087 w 1742584"/>
                <a:gd name="connsiteY12" fmla="*/ 1514782 h 2904814"/>
                <a:gd name="connsiteX13" fmla="*/ 1670989 w 1742584"/>
                <a:gd name="connsiteY13" fmla="*/ 1351780 h 2904814"/>
                <a:gd name="connsiteX14" fmla="*/ 1698819 w 1742584"/>
                <a:gd name="connsiteY14" fmla="*/ 1244438 h 2904814"/>
                <a:gd name="connsiteX15" fmla="*/ 1730624 w 1742584"/>
                <a:gd name="connsiteY15" fmla="*/ 1025777 h 2904814"/>
                <a:gd name="connsiteX16" fmla="*/ 1678941 w 1742584"/>
                <a:gd name="connsiteY16" fmla="*/ 767359 h 2904814"/>
                <a:gd name="connsiteX17" fmla="*/ 1583525 w 1742584"/>
                <a:gd name="connsiteY17" fmla="*/ 600382 h 2904814"/>
                <a:gd name="connsiteX18" fmla="*/ 1587501 w 1742584"/>
                <a:gd name="connsiteY18" fmla="*/ 707725 h 2904814"/>
                <a:gd name="connsiteX19" fmla="*/ 1543769 w 1742584"/>
                <a:gd name="connsiteY19" fmla="*/ 823019 h 2904814"/>
                <a:gd name="connsiteX20" fmla="*/ 1519915 w 1742584"/>
                <a:gd name="connsiteY20" fmla="*/ 846872 h 2904814"/>
                <a:gd name="connsiteX21" fmla="*/ 1448353 w 1742584"/>
                <a:gd name="connsiteY21" fmla="*/ 715676 h 2904814"/>
                <a:gd name="connsiteX22" fmla="*/ 1333059 w 1742584"/>
                <a:gd name="connsiteY22" fmla="*/ 588455 h 2904814"/>
                <a:gd name="connsiteX23" fmla="*/ 1189936 w 1742584"/>
                <a:gd name="connsiteY23" fmla="*/ 457259 h 2904814"/>
                <a:gd name="connsiteX24" fmla="*/ 1082593 w 1742584"/>
                <a:gd name="connsiteY24" fmla="*/ 318111 h 2904814"/>
                <a:gd name="connsiteX25" fmla="*/ 1007056 w 1742584"/>
                <a:gd name="connsiteY25" fmla="*/ 222695 h 2904814"/>
                <a:gd name="connsiteX26" fmla="*/ 1003080 w 1742584"/>
                <a:gd name="connsiteY26" fmla="*/ 119328 h 2904814"/>
                <a:gd name="connsiteX27" fmla="*/ 1026934 w 1742584"/>
                <a:gd name="connsiteY27" fmla="*/ 71620 h 2904814"/>
                <a:gd name="connsiteX28" fmla="*/ 1058739 w 1742584"/>
                <a:gd name="connsiteY28" fmla="*/ 31864 h 2904814"/>
                <a:gd name="connsiteX29" fmla="*/ 1086569 w 1742584"/>
                <a:gd name="connsiteY29" fmla="*/ 59 h 2904814"/>
                <a:gd name="connsiteX30" fmla="*/ 1011031 w 1742584"/>
                <a:gd name="connsiteY30" fmla="*/ 39815 h 2904814"/>
                <a:gd name="connsiteX31" fmla="*/ 891762 w 1742584"/>
                <a:gd name="connsiteY31" fmla="*/ 115352 h 2904814"/>
                <a:gd name="connsiteX32" fmla="*/ 768516 w 1742584"/>
                <a:gd name="connsiteY32" fmla="*/ 318111 h 2904814"/>
                <a:gd name="connsiteX33" fmla="*/ 780443 w 1742584"/>
                <a:gd name="connsiteY33" fmla="*/ 580504 h 2904814"/>
                <a:gd name="connsiteX34" fmla="*/ 883810 w 1742584"/>
                <a:gd name="connsiteY34" fmla="*/ 795189 h 2904814"/>
                <a:gd name="connsiteX35" fmla="*/ 959348 w 1742584"/>
                <a:gd name="connsiteY35" fmla="*/ 966142 h 2904814"/>
                <a:gd name="connsiteX36" fmla="*/ 955372 w 1742584"/>
                <a:gd name="connsiteY36" fmla="*/ 1204681 h 2904814"/>
                <a:gd name="connsiteX37" fmla="*/ 848029 w 1742584"/>
                <a:gd name="connsiteY37" fmla="*/ 1387561 h 2904814"/>
                <a:gd name="connsiteX38" fmla="*/ 816224 w 1742584"/>
                <a:gd name="connsiteY38" fmla="*/ 1399488 h 2904814"/>
                <a:gd name="connsiteX39" fmla="*/ 673101 w 1742584"/>
                <a:gd name="connsiteY39" fmla="*/ 1435269 h 2904814"/>
                <a:gd name="connsiteX40" fmla="*/ 553831 w 1742584"/>
                <a:gd name="connsiteY40" fmla="*/ 1399488 h 2904814"/>
                <a:gd name="connsiteX41" fmla="*/ 529977 w 1742584"/>
                <a:gd name="connsiteY41" fmla="*/ 1319975 h 2904814"/>
                <a:gd name="connsiteX42" fmla="*/ 518050 w 1742584"/>
                <a:gd name="connsiteY42" fmla="*/ 1296121 h 2904814"/>
                <a:gd name="connsiteX43" fmla="*/ 553831 w 1742584"/>
                <a:gd name="connsiteY43" fmla="*/ 1145046 h 2904814"/>
                <a:gd name="connsiteX44" fmla="*/ 581661 w 1742584"/>
                <a:gd name="connsiteY44" fmla="*/ 978069 h 2904814"/>
                <a:gd name="connsiteX45" fmla="*/ 553831 w 1742584"/>
                <a:gd name="connsiteY45" fmla="*/ 815067 h 2904814"/>
                <a:gd name="connsiteX46" fmla="*/ 458416 w 1742584"/>
                <a:gd name="connsiteY46" fmla="*/ 703749 h 2904814"/>
                <a:gd name="connsiteX47" fmla="*/ 323243 w 1742584"/>
                <a:gd name="connsiteY47" fmla="*/ 648090 h 2904814"/>
                <a:gd name="connsiteX48" fmla="*/ 239755 w 1742584"/>
                <a:gd name="connsiteY48" fmla="*/ 636163 h 2904814"/>
                <a:gd name="connsiteX0" fmla="*/ 258170 w 1772927"/>
                <a:gd name="connsiteY0" fmla="*/ 632188 h 2904814"/>
                <a:gd name="connsiteX1" fmla="*/ 393343 w 1772927"/>
                <a:gd name="connsiteY1" fmla="*/ 803139 h 2904814"/>
                <a:gd name="connsiteX2" fmla="*/ 278049 w 1772927"/>
                <a:gd name="connsiteY2" fmla="*/ 1164924 h 2904814"/>
                <a:gd name="connsiteX3" fmla="*/ 122999 w 1772927"/>
                <a:gd name="connsiteY3" fmla="*/ 1379609 h 2904814"/>
                <a:gd name="connsiteX4" fmla="*/ 43486 w 1772927"/>
                <a:gd name="connsiteY4" fmla="*/ 1538635 h 2904814"/>
                <a:gd name="connsiteX5" fmla="*/ 759103 w 1772927"/>
                <a:gd name="connsiteY5" fmla="*/ 2822771 h 2904814"/>
                <a:gd name="connsiteX6" fmla="*/ 1085106 w 1772927"/>
                <a:gd name="connsiteY6" fmla="*/ 2790966 h 2904814"/>
                <a:gd name="connsiteX7" fmla="*/ 1228230 w 1772927"/>
                <a:gd name="connsiteY7" fmla="*/ 2739282 h 2904814"/>
                <a:gd name="connsiteX8" fmla="*/ 1407134 w 1772927"/>
                <a:gd name="connsiteY8" fmla="*/ 2643867 h 2904814"/>
                <a:gd name="connsiteX9" fmla="*/ 1633746 w 1772927"/>
                <a:gd name="connsiteY9" fmla="*/ 2393401 h 2904814"/>
                <a:gd name="connsiteX10" fmla="*/ 1741089 w 1772927"/>
                <a:gd name="connsiteY10" fmla="*/ 2154862 h 2904814"/>
                <a:gd name="connsiteX11" fmla="*/ 1772894 w 1772927"/>
                <a:gd name="connsiteY11" fmla="*/ 1912347 h 2904814"/>
                <a:gd name="connsiteX12" fmla="*/ 1737113 w 1772927"/>
                <a:gd name="connsiteY12" fmla="*/ 1705613 h 2904814"/>
                <a:gd name="connsiteX13" fmla="*/ 1685430 w 1772927"/>
                <a:gd name="connsiteY13" fmla="*/ 1514782 h 2904814"/>
                <a:gd name="connsiteX14" fmla="*/ 1701332 w 1772927"/>
                <a:gd name="connsiteY14" fmla="*/ 1351780 h 2904814"/>
                <a:gd name="connsiteX15" fmla="*/ 1729162 w 1772927"/>
                <a:gd name="connsiteY15" fmla="*/ 1244438 h 2904814"/>
                <a:gd name="connsiteX16" fmla="*/ 1760967 w 1772927"/>
                <a:gd name="connsiteY16" fmla="*/ 1025777 h 2904814"/>
                <a:gd name="connsiteX17" fmla="*/ 1709284 w 1772927"/>
                <a:gd name="connsiteY17" fmla="*/ 767359 h 2904814"/>
                <a:gd name="connsiteX18" fmla="*/ 1613868 w 1772927"/>
                <a:gd name="connsiteY18" fmla="*/ 600382 h 2904814"/>
                <a:gd name="connsiteX19" fmla="*/ 1617844 w 1772927"/>
                <a:gd name="connsiteY19" fmla="*/ 707725 h 2904814"/>
                <a:gd name="connsiteX20" fmla="*/ 1574112 w 1772927"/>
                <a:gd name="connsiteY20" fmla="*/ 823019 h 2904814"/>
                <a:gd name="connsiteX21" fmla="*/ 1550258 w 1772927"/>
                <a:gd name="connsiteY21" fmla="*/ 846872 h 2904814"/>
                <a:gd name="connsiteX22" fmla="*/ 1478696 w 1772927"/>
                <a:gd name="connsiteY22" fmla="*/ 715676 h 2904814"/>
                <a:gd name="connsiteX23" fmla="*/ 1363402 w 1772927"/>
                <a:gd name="connsiteY23" fmla="*/ 588455 h 2904814"/>
                <a:gd name="connsiteX24" fmla="*/ 1220279 w 1772927"/>
                <a:gd name="connsiteY24" fmla="*/ 457259 h 2904814"/>
                <a:gd name="connsiteX25" fmla="*/ 1112936 w 1772927"/>
                <a:gd name="connsiteY25" fmla="*/ 318111 h 2904814"/>
                <a:gd name="connsiteX26" fmla="*/ 1037399 w 1772927"/>
                <a:gd name="connsiteY26" fmla="*/ 222695 h 2904814"/>
                <a:gd name="connsiteX27" fmla="*/ 1033423 w 1772927"/>
                <a:gd name="connsiteY27" fmla="*/ 119328 h 2904814"/>
                <a:gd name="connsiteX28" fmla="*/ 1057277 w 1772927"/>
                <a:gd name="connsiteY28" fmla="*/ 71620 h 2904814"/>
                <a:gd name="connsiteX29" fmla="*/ 1089082 w 1772927"/>
                <a:gd name="connsiteY29" fmla="*/ 31864 h 2904814"/>
                <a:gd name="connsiteX30" fmla="*/ 1116912 w 1772927"/>
                <a:gd name="connsiteY30" fmla="*/ 59 h 2904814"/>
                <a:gd name="connsiteX31" fmla="*/ 1041374 w 1772927"/>
                <a:gd name="connsiteY31" fmla="*/ 39815 h 2904814"/>
                <a:gd name="connsiteX32" fmla="*/ 922105 w 1772927"/>
                <a:gd name="connsiteY32" fmla="*/ 115352 h 2904814"/>
                <a:gd name="connsiteX33" fmla="*/ 798859 w 1772927"/>
                <a:gd name="connsiteY33" fmla="*/ 318111 h 2904814"/>
                <a:gd name="connsiteX34" fmla="*/ 810786 w 1772927"/>
                <a:gd name="connsiteY34" fmla="*/ 580504 h 2904814"/>
                <a:gd name="connsiteX35" fmla="*/ 914153 w 1772927"/>
                <a:gd name="connsiteY35" fmla="*/ 795189 h 2904814"/>
                <a:gd name="connsiteX36" fmla="*/ 989691 w 1772927"/>
                <a:gd name="connsiteY36" fmla="*/ 966142 h 2904814"/>
                <a:gd name="connsiteX37" fmla="*/ 985715 w 1772927"/>
                <a:gd name="connsiteY37" fmla="*/ 1204681 h 2904814"/>
                <a:gd name="connsiteX38" fmla="*/ 878372 w 1772927"/>
                <a:gd name="connsiteY38" fmla="*/ 1387561 h 2904814"/>
                <a:gd name="connsiteX39" fmla="*/ 846567 w 1772927"/>
                <a:gd name="connsiteY39" fmla="*/ 1399488 h 2904814"/>
                <a:gd name="connsiteX40" fmla="*/ 703444 w 1772927"/>
                <a:gd name="connsiteY40" fmla="*/ 1435269 h 2904814"/>
                <a:gd name="connsiteX41" fmla="*/ 584174 w 1772927"/>
                <a:gd name="connsiteY41" fmla="*/ 1399488 h 2904814"/>
                <a:gd name="connsiteX42" fmla="*/ 560320 w 1772927"/>
                <a:gd name="connsiteY42" fmla="*/ 1319975 h 2904814"/>
                <a:gd name="connsiteX43" fmla="*/ 548393 w 1772927"/>
                <a:gd name="connsiteY43" fmla="*/ 1296121 h 2904814"/>
                <a:gd name="connsiteX44" fmla="*/ 584174 w 1772927"/>
                <a:gd name="connsiteY44" fmla="*/ 1145046 h 2904814"/>
                <a:gd name="connsiteX45" fmla="*/ 612004 w 1772927"/>
                <a:gd name="connsiteY45" fmla="*/ 978069 h 2904814"/>
                <a:gd name="connsiteX46" fmla="*/ 584174 w 1772927"/>
                <a:gd name="connsiteY46" fmla="*/ 815067 h 2904814"/>
                <a:gd name="connsiteX47" fmla="*/ 488759 w 1772927"/>
                <a:gd name="connsiteY47" fmla="*/ 703749 h 2904814"/>
                <a:gd name="connsiteX48" fmla="*/ 353586 w 1772927"/>
                <a:gd name="connsiteY48" fmla="*/ 648090 h 2904814"/>
                <a:gd name="connsiteX49" fmla="*/ 270098 w 1772927"/>
                <a:gd name="connsiteY49" fmla="*/ 636163 h 2904814"/>
                <a:gd name="connsiteX0" fmla="*/ 258170 w 1772927"/>
                <a:gd name="connsiteY0" fmla="*/ 632188 h 2904814"/>
                <a:gd name="connsiteX1" fmla="*/ 393343 w 1772927"/>
                <a:gd name="connsiteY1" fmla="*/ 803139 h 2904814"/>
                <a:gd name="connsiteX2" fmla="*/ 373466 w 1772927"/>
                <a:gd name="connsiteY2" fmla="*/ 1005898 h 2904814"/>
                <a:gd name="connsiteX3" fmla="*/ 278049 w 1772927"/>
                <a:gd name="connsiteY3" fmla="*/ 1164924 h 2904814"/>
                <a:gd name="connsiteX4" fmla="*/ 122999 w 1772927"/>
                <a:gd name="connsiteY4" fmla="*/ 1379609 h 2904814"/>
                <a:gd name="connsiteX5" fmla="*/ 43486 w 1772927"/>
                <a:gd name="connsiteY5" fmla="*/ 1538635 h 2904814"/>
                <a:gd name="connsiteX6" fmla="*/ 759103 w 1772927"/>
                <a:gd name="connsiteY6" fmla="*/ 2822771 h 2904814"/>
                <a:gd name="connsiteX7" fmla="*/ 1085106 w 1772927"/>
                <a:gd name="connsiteY7" fmla="*/ 2790966 h 2904814"/>
                <a:gd name="connsiteX8" fmla="*/ 1228230 w 1772927"/>
                <a:gd name="connsiteY8" fmla="*/ 2739282 h 2904814"/>
                <a:gd name="connsiteX9" fmla="*/ 1407134 w 1772927"/>
                <a:gd name="connsiteY9" fmla="*/ 2643867 h 2904814"/>
                <a:gd name="connsiteX10" fmla="*/ 1633746 w 1772927"/>
                <a:gd name="connsiteY10" fmla="*/ 2393401 h 2904814"/>
                <a:gd name="connsiteX11" fmla="*/ 1741089 w 1772927"/>
                <a:gd name="connsiteY11" fmla="*/ 2154862 h 2904814"/>
                <a:gd name="connsiteX12" fmla="*/ 1772894 w 1772927"/>
                <a:gd name="connsiteY12" fmla="*/ 1912347 h 2904814"/>
                <a:gd name="connsiteX13" fmla="*/ 1737113 w 1772927"/>
                <a:gd name="connsiteY13" fmla="*/ 1705613 h 2904814"/>
                <a:gd name="connsiteX14" fmla="*/ 1685430 w 1772927"/>
                <a:gd name="connsiteY14" fmla="*/ 1514782 h 2904814"/>
                <a:gd name="connsiteX15" fmla="*/ 1701332 w 1772927"/>
                <a:gd name="connsiteY15" fmla="*/ 1351780 h 2904814"/>
                <a:gd name="connsiteX16" fmla="*/ 1729162 w 1772927"/>
                <a:gd name="connsiteY16" fmla="*/ 1244438 h 2904814"/>
                <a:gd name="connsiteX17" fmla="*/ 1760967 w 1772927"/>
                <a:gd name="connsiteY17" fmla="*/ 1025777 h 2904814"/>
                <a:gd name="connsiteX18" fmla="*/ 1709284 w 1772927"/>
                <a:gd name="connsiteY18" fmla="*/ 767359 h 2904814"/>
                <a:gd name="connsiteX19" fmla="*/ 1613868 w 1772927"/>
                <a:gd name="connsiteY19" fmla="*/ 600382 h 2904814"/>
                <a:gd name="connsiteX20" fmla="*/ 1617844 w 1772927"/>
                <a:gd name="connsiteY20" fmla="*/ 707725 h 2904814"/>
                <a:gd name="connsiteX21" fmla="*/ 1574112 w 1772927"/>
                <a:gd name="connsiteY21" fmla="*/ 823019 h 2904814"/>
                <a:gd name="connsiteX22" fmla="*/ 1550258 w 1772927"/>
                <a:gd name="connsiteY22" fmla="*/ 846872 h 2904814"/>
                <a:gd name="connsiteX23" fmla="*/ 1478696 w 1772927"/>
                <a:gd name="connsiteY23" fmla="*/ 715676 h 2904814"/>
                <a:gd name="connsiteX24" fmla="*/ 1363402 w 1772927"/>
                <a:gd name="connsiteY24" fmla="*/ 588455 h 2904814"/>
                <a:gd name="connsiteX25" fmla="*/ 1220279 w 1772927"/>
                <a:gd name="connsiteY25" fmla="*/ 457259 h 2904814"/>
                <a:gd name="connsiteX26" fmla="*/ 1112936 w 1772927"/>
                <a:gd name="connsiteY26" fmla="*/ 318111 h 2904814"/>
                <a:gd name="connsiteX27" fmla="*/ 1037399 w 1772927"/>
                <a:gd name="connsiteY27" fmla="*/ 222695 h 2904814"/>
                <a:gd name="connsiteX28" fmla="*/ 1033423 w 1772927"/>
                <a:gd name="connsiteY28" fmla="*/ 119328 h 2904814"/>
                <a:gd name="connsiteX29" fmla="*/ 1057277 w 1772927"/>
                <a:gd name="connsiteY29" fmla="*/ 71620 h 2904814"/>
                <a:gd name="connsiteX30" fmla="*/ 1089082 w 1772927"/>
                <a:gd name="connsiteY30" fmla="*/ 31864 h 2904814"/>
                <a:gd name="connsiteX31" fmla="*/ 1116912 w 1772927"/>
                <a:gd name="connsiteY31" fmla="*/ 59 h 2904814"/>
                <a:gd name="connsiteX32" fmla="*/ 1041374 w 1772927"/>
                <a:gd name="connsiteY32" fmla="*/ 39815 h 2904814"/>
                <a:gd name="connsiteX33" fmla="*/ 922105 w 1772927"/>
                <a:gd name="connsiteY33" fmla="*/ 115352 h 2904814"/>
                <a:gd name="connsiteX34" fmla="*/ 798859 w 1772927"/>
                <a:gd name="connsiteY34" fmla="*/ 318111 h 2904814"/>
                <a:gd name="connsiteX35" fmla="*/ 810786 w 1772927"/>
                <a:gd name="connsiteY35" fmla="*/ 580504 h 2904814"/>
                <a:gd name="connsiteX36" fmla="*/ 914153 w 1772927"/>
                <a:gd name="connsiteY36" fmla="*/ 795189 h 2904814"/>
                <a:gd name="connsiteX37" fmla="*/ 989691 w 1772927"/>
                <a:gd name="connsiteY37" fmla="*/ 966142 h 2904814"/>
                <a:gd name="connsiteX38" fmla="*/ 985715 w 1772927"/>
                <a:gd name="connsiteY38" fmla="*/ 1204681 h 2904814"/>
                <a:gd name="connsiteX39" fmla="*/ 878372 w 1772927"/>
                <a:gd name="connsiteY39" fmla="*/ 1387561 h 2904814"/>
                <a:gd name="connsiteX40" fmla="*/ 846567 w 1772927"/>
                <a:gd name="connsiteY40" fmla="*/ 1399488 h 2904814"/>
                <a:gd name="connsiteX41" fmla="*/ 703444 w 1772927"/>
                <a:gd name="connsiteY41" fmla="*/ 1435269 h 2904814"/>
                <a:gd name="connsiteX42" fmla="*/ 584174 w 1772927"/>
                <a:gd name="connsiteY42" fmla="*/ 1399488 h 2904814"/>
                <a:gd name="connsiteX43" fmla="*/ 560320 w 1772927"/>
                <a:gd name="connsiteY43" fmla="*/ 1319975 h 2904814"/>
                <a:gd name="connsiteX44" fmla="*/ 548393 w 1772927"/>
                <a:gd name="connsiteY44" fmla="*/ 1296121 h 2904814"/>
                <a:gd name="connsiteX45" fmla="*/ 584174 w 1772927"/>
                <a:gd name="connsiteY45" fmla="*/ 1145046 h 2904814"/>
                <a:gd name="connsiteX46" fmla="*/ 612004 w 1772927"/>
                <a:gd name="connsiteY46" fmla="*/ 978069 h 2904814"/>
                <a:gd name="connsiteX47" fmla="*/ 584174 w 1772927"/>
                <a:gd name="connsiteY47" fmla="*/ 815067 h 2904814"/>
                <a:gd name="connsiteX48" fmla="*/ 488759 w 1772927"/>
                <a:gd name="connsiteY48" fmla="*/ 703749 h 2904814"/>
                <a:gd name="connsiteX49" fmla="*/ 353586 w 1772927"/>
                <a:gd name="connsiteY49" fmla="*/ 648090 h 2904814"/>
                <a:gd name="connsiteX50" fmla="*/ 270098 w 1772927"/>
                <a:gd name="connsiteY50" fmla="*/ 636163 h 2904814"/>
                <a:gd name="connsiteX0" fmla="*/ 258170 w 1772927"/>
                <a:gd name="connsiteY0" fmla="*/ 632188 h 2904814"/>
                <a:gd name="connsiteX1" fmla="*/ 345636 w 1772927"/>
                <a:gd name="connsiteY1" fmla="*/ 735553 h 2904814"/>
                <a:gd name="connsiteX2" fmla="*/ 393343 w 1772927"/>
                <a:gd name="connsiteY2" fmla="*/ 803139 h 2904814"/>
                <a:gd name="connsiteX3" fmla="*/ 373466 w 1772927"/>
                <a:gd name="connsiteY3" fmla="*/ 1005898 h 2904814"/>
                <a:gd name="connsiteX4" fmla="*/ 278049 w 1772927"/>
                <a:gd name="connsiteY4" fmla="*/ 1164924 h 2904814"/>
                <a:gd name="connsiteX5" fmla="*/ 122999 w 1772927"/>
                <a:gd name="connsiteY5" fmla="*/ 1379609 h 2904814"/>
                <a:gd name="connsiteX6" fmla="*/ 43486 w 1772927"/>
                <a:gd name="connsiteY6" fmla="*/ 1538635 h 2904814"/>
                <a:gd name="connsiteX7" fmla="*/ 759103 w 1772927"/>
                <a:gd name="connsiteY7" fmla="*/ 2822771 h 2904814"/>
                <a:gd name="connsiteX8" fmla="*/ 1085106 w 1772927"/>
                <a:gd name="connsiteY8" fmla="*/ 2790966 h 2904814"/>
                <a:gd name="connsiteX9" fmla="*/ 1228230 w 1772927"/>
                <a:gd name="connsiteY9" fmla="*/ 2739282 h 2904814"/>
                <a:gd name="connsiteX10" fmla="*/ 1407134 w 1772927"/>
                <a:gd name="connsiteY10" fmla="*/ 2643867 h 2904814"/>
                <a:gd name="connsiteX11" fmla="*/ 1633746 w 1772927"/>
                <a:gd name="connsiteY11" fmla="*/ 2393401 h 2904814"/>
                <a:gd name="connsiteX12" fmla="*/ 1741089 w 1772927"/>
                <a:gd name="connsiteY12" fmla="*/ 2154862 h 2904814"/>
                <a:gd name="connsiteX13" fmla="*/ 1772894 w 1772927"/>
                <a:gd name="connsiteY13" fmla="*/ 1912347 h 2904814"/>
                <a:gd name="connsiteX14" fmla="*/ 1737113 w 1772927"/>
                <a:gd name="connsiteY14" fmla="*/ 1705613 h 2904814"/>
                <a:gd name="connsiteX15" fmla="*/ 1685430 w 1772927"/>
                <a:gd name="connsiteY15" fmla="*/ 1514782 h 2904814"/>
                <a:gd name="connsiteX16" fmla="*/ 1701332 w 1772927"/>
                <a:gd name="connsiteY16" fmla="*/ 1351780 h 2904814"/>
                <a:gd name="connsiteX17" fmla="*/ 1729162 w 1772927"/>
                <a:gd name="connsiteY17" fmla="*/ 1244438 h 2904814"/>
                <a:gd name="connsiteX18" fmla="*/ 1760967 w 1772927"/>
                <a:gd name="connsiteY18" fmla="*/ 1025777 h 2904814"/>
                <a:gd name="connsiteX19" fmla="*/ 1709284 w 1772927"/>
                <a:gd name="connsiteY19" fmla="*/ 767359 h 2904814"/>
                <a:gd name="connsiteX20" fmla="*/ 1613868 w 1772927"/>
                <a:gd name="connsiteY20" fmla="*/ 600382 h 2904814"/>
                <a:gd name="connsiteX21" fmla="*/ 1617844 w 1772927"/>
                <a:gd name="connsiteY21" fmla="*/ 707725 h 2904814"/>
                <a:gd name="connsiteX22" fmla="*/ 1574112 w 1772927"/>
                <a:gd name="connsiteY22" fmla="*/ 823019 h 2904814"/>
                <a:gd name="connsiteX23" fmla="*/ 1550258 w 1772927"/>
                <a:gd name="connsiteY23" fmla="*/ 846872 h 2904814"/>
                <a:gd name="connsiteX24" fmla="*/ 1478696 w 1772927"/>
                <a:gd name="connsiteY24" fmla="*/ 715676 h 2904814"/>
                <a:gd name="connsiteX25" fmla="*/ 1363402 w 1772927"/>
                <a:gd name="connsiteY25" fmla="*/ 588455 h 2904814"/>
                <a:gd name="connsiteX26" fmla="*/ 1220279 w 1772927"/>
                <a:gd name="connsiteY26" fmla="*/ 457259 h 2904814"/>
                <a:gd name="connsiteX27" fmla="*/ 1112936 w 1772927"/>
                <a:gd name="connsiteY27" fmla="*/ 318111 h 2904814"/>
                <a:gd name="connsiteX28" fmla="*/ 1037399 w 1772927"/>
                <a:gd name="connsiteY28" fmla="*/ 222695 h 2904814"/>
                <a:gd name="connsiteX29" fmla="*/ 1033423 w 1772927"/>
                <a:gd name="connsiteY29" fmla="*/ 119328 h 2904814"/>
                <a:gd name="connsiteX30" fmla="*/ 1057277 w 1772927"/>
                <a:gd name="connsiteY30" fmla="*/ 71620 h 2904814"/>
                <a:gd name="connsiteX31" fmla="*/ 1089082 w 1772927"/>
                <a:gd name="connsiteY31" fmla="*/ 31864 h 2904814"/>
                <a:gd name="connsiteX32" fmla="*/ 1116912 w 1772927"/>
                <a:gd name="connsiteY32" fmla="*/ 59 h 2904814"/>
                <a:gd name="connsiteX33" fmla="*/ 1041374 w 1772927"/>
                <a:gd name="connsiteY33" fmla="*/ 39815 h 2904814"/>
                <a:gd name="connsiteX34" fmla="*/ 922105 w 1772927"/>
                <a:gd name="connsiteY34" fmla="*/ 115352 h 2904814"/>
                <a:gd name="connsiteX35" fmla="*/ 798859 w 1772927"/>
                <a:gd name="connsiteY35" fmla="*/ 318111 h 2904814"/>
                <a:gd name="connsiteX36" fmla="*/ 810786 w 1772927"/>
                <a:gd name="connsiteY36" fmla="*/ 580504 h 2904814"/>
                <a:gd name="connsiteX37" fmla="*/ 914153 w 1772927"/>
                <a:gd name="connsiteY37" fmla="*/ 795189 h 2904814"/>
                <a:gd name="connsiteX38" fmla="*/ 989691 w 1772927"/>
                <a:gd name="connsiteY38" fmla="*/ 966142 h 2904814"/>
                <a:gd name="connsiteX39" fmla="*/ 985715 w 1772927"/>
                <a:gd name="connsiteY39" fmla="*/ 1204681 h 2904814"/>
                <a:gd name="connsiteX40" fmla="*/ 878372 w 1772927"/>
                <a:gd name="connsiteY40" fmla="*/ 1387561 h 2904814"/>
                <a:gd name="connsiteX41" fmla="*/ 846567 w 1772927"/>
                <a:gd name="connsiteY41" fmla="*/ 1399488 h 2904814"/>
                <a:gd name="connsiteX42" fmla="*/ 703444 w 1772927"/>
                <a:gd name="connsiteY42" fmla="*/ 1435269 h 2904814"/>
                <a:gd name="connsiteX43" fmla="*/ 584174 w 1772927"/>
                <a:gd name="connsiteY43" fmla="*/ 1399488 h 2904814"/>
                <a:gd name="connsiteX44" fmla="*/ 560320 w 1772927"/>
                <a:gd name="connsiteY44" fmla="*/ 1319975 h 2904814"/>
                <a:gd name="connsiteX45" fmla="*/ 548393 w 1772927"/>
                <a:gd name="connsiteY45" fmla="*/ 1296121 h 2904814"/>
                <a:gd name="connsiteX46" fmla="*/ 584174 w 1772927"/>
                <a:gd name="connsiteY46" fmla="*/ 1145046 h 2904814"/>
                <a:gd name="connsiteX47" fmla="*/ 612004 w 1772927"/>
                <a:gd name="connsiteY47" fmla="*/ 978069 h 2904814"/>
                <a:gd name="connsiteX48" fmla="*/ 584174 w 1772927"/>
                <a:gd name="connsiteY48" fmla="*/ 815067 h 2904814"/>
                <a:gd name="connsiteX49" fmla="*/ 488759 w 1772927"/>
                <a:gd name="connsiteY49" fmla="*/ 703749 h 2904814"/>
                <a:gd name="connsiteX50" fmla="*/ 353586 w 1772927"/>
                <a:gd name="connsiteY50" fmla="*/ 648090 h 2904814"/>
                <a:gd name="connsiteX51" fmla="*/ 270098 w 1772927"/>
                <a:gd name="connsiteY51" fmla="*/ 636163 h 2904814"/>
                <a:gd name="connsiteX0" fmla="*/ 310848 w 1825605"/>
                <a:gd name="connsiteY0" fmla="*/ 632188 h 2893960"/>
                <a:gd name="connsiteX1" fmla="*/ 398314 w 1825605"/>
                <a:gd name="connsiteY1" fmla="*/ 735553 h 2893960"/>
                <a:gd name="connsiteX2" fmla="*/ 446021 w 1825605"/>
                <a:gd name="connsiteY2" fmla="*/ 803139 h 2893960"/>
                <a:gd name="connsiteX3" fmla="*/ 426144 w 1825605"/>
                <a:gd name="connsiteY3" fmla="*/ 1005898 h 2893960"/>
                <a:gd name="connsiteX4" fmla="*/ 330727 w 1825605"/>
                <a:gd name="connsiteY4" fmla="*/ 1164924 h 2893960"/>
                <a:gd name="connsiteX5" fmla="*/ 175677 w 1825605"/>
                <a:gd name="connsiteY5" fmla="*/ 1379609 h 2893960"/>
                <a:gd name="connsiteX6" fmla="*/ 96164 w 1825605"/>
                <a:gd name="connsiteY6" fmla="*/ 1538635 h 2893960"/>
                <a:gd name="connsiteX7" fmla="*/ 40505 w 1825605"/>
                <a:gd name="connsiteY7" fmla="*/ 1816931 h 2893960"/>
                <a:gd name="connsiteX8" fmla="*/ 811781 w 1825605"/>
                <a:gd name="connsiteY8" fmla="*/ 2822771 h 2893960"/>
                <a:gd name="connsiteX9" fmla="*/ 1137784 w 1825605"/>
                <a:gd name="connsiteY9" fmla="*/ 2790966 h 2893960"/>
                <a:gd name="connsiteX10" fmla="*/ 1280908 w 1825605"/>
                <a:gd name="connsiteY10" fmla="*/ 2739282 h 2893960"/>
                <a:gd name="connsiteX11" fmla="*/ 1459812 w 1825605"/>
                <a:gd name="connsiteY11" fmla="*/ 2643867 h 2893960"/>
                <a:gd name="connsiteX12" fmla="*/ 1686424 w 1825605"/>
                <a:gd name="connsiteY12" fmla="*/ 2393401 h 2893960"/>
                <a:gd name="connsiteX13" fmla="*/ 1793767 w 1825605"/>
                <a:gd name="connsiteY13" fmla="*/ 2154862 h 2893960"/>
                <a:gd name="connsiteX14" fmla="*/ 1825572 w 1825605"/>
                <a:gd name="connsiteY14" fmla="*/ 1912347 h 2893960"/>
                <a:gd name="connsiteX15" fmla="*/ 1789791 w 1825605"/>
                <a:gd name="connsiteY15" fmla="*/ 1705613 h 2893960"/>
                <a:gd name="connsiteX16" fmla="*/ 1738108 w 1825605"/>
                <a:gd name="connsiteY16" fmla="*/ 1514782 h 2893960"/>
                <a:gd name="connsiteX17" fmla="*/ 1754010 w 1825605"/>
                <a:gd name="connsiteY17" fmla="*/ 1351780 h 2893960"/>
                <a:gd name="connsiteX18" fmla="*/ 1781840 w 1825605"/>
                <a:gd name="connsiteY18" fmla="*/ 1244438 h 2893960"/>
                <a:gd name="connsiteX19" fmla="*/ 1813645 w 1825605"/>
                <a:gd name="connsiteY19" fmla="*/ 1025777 h 2893960"/>
                <a:gd name="connsiteX20" fmla="*/ 1761962 w 1825605"/>
                <a:gd name="connsiteY20" fmla="*/ 767359 h 2893960"/>
                <a:gd name="connsiteX21" fmla="*/ 1666546 w 1825605"/>
                <a:gd name="connsiteY21" fmla="*/ 600382 h 2893960"/>
                <a:gd name="connsiteX22" fmla="*/ 1670522 w 1825605"/>
                <a:gd name="connsiteY22" fmla="*/ 707725 h 2893960"/>
                <a:gd name="connsiteX23" fmla="*/ 1626790 w 1825605"/>
                <a:gd name="connsiteY23" fmla="*/ 823019 h 2893960"/>
                <a:gd name="connsiteX24" fmla="*/ 1602936 w 1825605"/>
                <a:gd name="connsiteY24" fmla="*/ 846872 h 2893960"/>
                <a:gd name="connsiteX25" fmla="*/ 1531374 w 1825605"/>
                <a:gd name="connsiteY25" fmla="*/ 715676 h 2893960"/>
                <a:gd name="connsiteX26" fmla="*/ 1416080 w 1825605"/>
                <a:gd name="connsiteY26" fmla="*/ 588455 h 2893960"/>
                <a:gd name="connsiteX27" fmla="*/ 1272957 w 1825605"/>
                <a:gd name="connsiteY27" fmla="*/ 457259 h 2893960"/>
                <a:gd name="connsiteX28" fmla="*/ 1165614 w 1825605"/>
                <a:gd name="connsiteY28" fmla="*/ 318111 h 2893960"/>
                <a:gd name="connsiteX29" fmla="*/ 1090077 w 1825605"/>
                <a:gd name="connsiteY29" fmla="*/ 222695 h 2893960"/>
                <a:gd name="connsiteX30" fmla="*/ 1086101 w 1825605"/>
                <a:gd name="connsiteY30" fmla="*/ 119328 h 2893960"/>
                <a:gd name="connsiteX31" fmla="*/ 1109955 w 1825605"/>
                <a:gd name="connsiteY31" fmla="*/ 71620 h 2893960"/>
                <a:gd name="connsiteX32" fmla="*/ 1141760 w 1825605"/>
                <a:gd name="connsiteY32" fmla="*/ 31864 h 2893960"/>
                <a:gd name="connsiteX33" fmla="*/ 1169590 w 1825605"/>
                <a:gd name="connsiteY33" fmla="*/ 59 h 2893960"/>
                <a:gd name="connsiteX34" fmla="*/ 1094052 w 1825605"/>
                <a:gd name="connsiteY34" fmla="*/ 39815 h 2893960"/>
                <a:gd name="connsiteX35" fmla="*/ 974783 w 1825605"/>
                <a:gd name="connsiteY35" fmla="*/ 115352 h 2893960"/>
                <a:gd name="connsiteX36" fmla="*/ 851537 w 1825605"/>
                <a:gd name="connsiteY36" fmla="*/ 318111 h 2893960"/>
                <a:gd name="connsiteX37" fmla="*/ 863464 w 1825605"/>
                <a:gd name="connsiteY37" fmla="*/ 580504 h 2893960"/>
                <a:gd name="connsiteX38" fmla="*/ 966831 w 1825605"/>
                <a:gd name="connsiteY38" fmla="*/ 795189 h 2893960"/>
                <a:gd name="connsiteX39" fmla="*/ 1042369 w 1825605"/>
                <a:gd name="connsiteY39" fmla="*/ 966142 h 2893960"/>
                <a:gd name="connsiteX40" fmla="*/ 1038393 w 1825605"/>
                <a:gd name="connsiteY40" fmla="*/ 1204681 h 2893960"/>
                <a:gd name="connsiteX41" fmla="*/ 931050 w 1825605"/>
                <a:gd name="connsiteY41" fmla="*/ 1387561 h 2893960"/>
                <a:gd name="connsiteX42" fmla="*/ 899245 w 1825605"/>
                <a:gd name="connsiteY42" fmla="*/ 1399488 h 2893960"/>
                <a:gd name="connsiteX43" fmla="*/ 756122 w 1825605"/>
                <a:gd name="connsiteY43" fmla="*/ 1435269 h 2893960"/>
                <a:gd name="connsiteX44" fmla="*/ 636852 w 1825605"/>
                <a:gd name="connsiteY44" fmla="*/ 1399488 h 2893960"/>
                <a:gd name="connsiteX45" fmla="*/ 612998 w 1825605"/>
                <a:gd name="connsiteY45" fmla="*/ 1319975 h 2893960"/>
                <a:gd name="connsiteX46" fmla="*/ 601071 w 1825605"/>
                <a:gd name="connsiteY46" fmla="*/ 1296121 h 2893960"/>
                <a:gd name="connsiteX47" fmla="*/ 636852 w 1825605"/>
                <a:gd name="connsiteY47" fmla="*/ 1145046 h 2893960"/>
                <a:gd name="connsiteX48" fmla="*/ 664682 w 1825605"/>
                <a:gd name="connsiteY48" fmla="*/ 978069 h 2893960"/>
                <a:gd name="connsiteX49" fmla="*/ 636852 w 1825605"/>
                <a:gd name="connsiteY49" fmla="*/ 815067 h 2893960"/>
                <a:gd name="connsiteX50" fmla="*/ 541437 w 1825605"/>
                <a:gd name="connsiteY50" fmla="*/ 703749 h 2893960"/>
                <a:gd name="connsiteX51" fmla="*/ 406264 w 1825605"/>
                <a:gd name="connsiteY51" fmla="*/ 648090 h 2893960"/>
                <a:gd name="connsiteX52" fmla="*/ 322776 w 1825605"/>
                <a:gd name="connsiteY52" fmla="*/ 636163 h 2893960"/>
                <a:gd name="connsiteX0" fmla="*/ 275832 w 1790589"/>
                <a:gd name="connsiteY0" fmla="*/ 632188 h 2866461"/>
                <a:gd name="connsiteX1" fmla="*/ 363298 w 1790589"/>
                <a:gd name="connsiteY1" fmla="*/ 735553 h 2866461"/>
                <a:gd name="connsiteX2" fmla="*/ 411005 w 1790589"/>
                <a:gd name="connsiteY2" fmla="*/ 803139 h 2866461"/>
                <a:gd name="connsiteX3" fmla="*/ 391128 w 1790589"/>
                <a:gd name="connsiteY3" fmla="*/ 1005898 h 2866461"/>
                <a:gd name="connsiteX4" fmla="*/ 295711 w 1790589"/>
                <a:gd name="connsiteY4" fmla="*/ 1164924 h 2866461"/>
                <a:gd name="connsiteX5" fmla="*/ 140661 w 1790589"/>
                <a:gd name="connsiteY5" fmla="*/ 1379609 h 2866461"/>
                <a:gd name="connsiteX6" fmla="*/ 61148 w 1790589"/>
                <a:gd name="connsiteY6" fmla="*/ 1538635 h 2866461"/>
                <a:gd name="connsiteX7" fmla="*/ 5489 w 1790589"/>
                <a:gd name="connsiteY7" fmla="*/ 1816931 h 2866461"/>
                <a:gd name="connsiteX8" fmla="*/ 88978 w 1790589"/>
                <a:gd name="connsiteY8" fmla="*/ 2222447 h 2866461"/>
                <a:gd name="connsiteX9" fmla="*/ 776765 w 1790589"/>
                <a:gd name="connsiteY9" fmla="*/ 2822771 h 2866461"/>
                <a:gd name="connsiteX10" fmla="*/ 1102768 w 1790589"/>
                <a:gd name="connsiteY10" fmla="*/ 2790966 h 2866461"/>
                <a:gd name="connsiteX11" fmla="*/ 1245892 w 1790589"/>
                <a:gd name="connsiteY11" fmla="*/ 2739282 h 2866461"/>
                <a:gd name="connsiteX12" fmla="*/ 1424796 w 1790589"/>
                <a:gd name="connsiteY12" fmla="*/ 2643867 h 2866461"/>
                <a:gd name="connsiteX13" fmla="*/ 1651408 w 1790589"/>
                <a:gd name="connsiteY13" fmla="*/ 2393401 h 2866461"/>
                <a:gd name="connsiteX14" fmla="*/ 1758751 w 1790589"/>
                <a:gd name="connsiteY14" fmla="*/ 2154862 h 2866461"/>
                <a:gd name="connsiteX15" fmla="*/ 1790556 w 1790589"/>
                <a:gd name="connsiteY15" fmla="*/ 1912347 h 2866461"/>
                <a:gd name="connsiteX16" fmla="*/ 1754775 w 1790589"/>
                <a:gd name="connsiteY16" fmla="*/ 1705613 h 2866461"/>
                <a:gd name="connsiteX17" fmla="*/ 1703092 w 1790589"/>
                <a:gd name="connsiteY17" fmla="*/ 1514782 h 2866461"/>
                <a:gd name="connsiteX18" fmla="*/ 1718994 w 1790589"/>
                <a:gd name="connsiteY18" fmla="*/ 1351780 h 2866461"/>
                <a:gd name="connsiteX19" fmla="*/ 1746824 w 1790589"/>
                <a:gd name="connsiteY19" fmla="*/ 1244438 h 2866461"/>
                <a:gd name="connsiteX20" fmla="*/ 1778629 w 1790589"/>
                <a:gd name="connsiteY20" fmla="*/ 1025777 h 2866461"/>
                <a:gd name="connsiteX21" fmla="*/ 1726946 w 1790589"/>
                <a:gd name="connsiteY21" fmla="*/ 767359 h 2866461"/>
                <a:gd name="connsiteX22" fmla="*/ 1631530 w 1790589"/>
                <a:gd name="connsiteY22" fmla="*/ 600382 h 2866461"/>
                <a:gd name="connsiteX23" fmla="*/ 1635506 w 1790589"/>
                <a:gd name="connsiteY23" fmla="*/ 707725 h 2866461"/>
                <a:gd name="connsiteX24" fmla="*/ 1591774 w 1790589"/>
                <a:gd name="connsiteY24" fmla="*/ 823019 h 2866461"/>
                <a:gd name="connsiteX25" fmla="*/ 1567920 w 1790589"/>
                <a:gd name="connsiteY25" fmla="*/ 846872 h 2866461"/>
                <a:gd name="connsiteX26" fmla="*/ 1496358 w 1790589"/>
                <a:gd name="connsiteY26" fmla="*/ 715676 h 2866461"/>
                <a:gd name="connsiteX27" fmla="*/ 1381064 w 1790589"/>
                <a:gd name="connsiteY27" fmla="*/ 588455 h 2866461"/>
                <a:gd name="connsiteX28" fmla="*/ 1237941 w 1790589"/>
                <a:gd name="connsiteY28" fmla="*/ 457259 h 2866461"/>
                <a:gd name="connsiteX29" fmla="*/ 1130598 w 1790589"/>
                <a:gd name="connsiteY29" fmla="*/ 318111 h 2866461"/>
                <a:gd name="connsiteX30" fmla="*/ 1055061 w 1790589"/>
                <a:gd name="connsiteY30" fmla="*/ 222695 h 2866461"/>
                <a:gd name="connsiteX31" fmla="*/ 1051085 w 1790589"/>
                <a:gd name="connsiteY31" fmla="*/ 119328 h 2866461"/>
                <a:gd name="connsiteX32" fmla="*/ 1074939 w 1790589"/>
                <a:gd name="connsiteY32" fmla="*/ 71620 h 2866461"/>
                <a:gd name="connsiteX33" fmla="*/ 1106744 w 1790589"/>
                <a:gd name="connsiteY33" fmla="*/ 31864 h 2866461"/>
                <a:gd name="connsiteX34" fmla="*/ 1134574 w 1790589"/>
                <a:gd name="connsiteY34" fmla="*/ 59 h 2866461"/>
                <a:gd name="connsiteX35" fmla="*/ 1059036 w 1790589"/>
                <a:gd name="connsiteY35" fmla="*/ 39815 h 2866461"/>
                <a:gd name="connsiteX36" fmla="*/ 939767 w 1790589"/>
                <a:gd name="connsiteY36" fmla="*/ 115352 h 2866461"/>
                <a:gd name="connsiteX37" fmla="*/ 816521 w 1790589"/>
                <a:gd name="connsiteY37" fmla="*/ 318111 h 2866461"/>
                <a:gd name="connsiteX38" fmla="*/ 828448 w 1790589"/>
                <a:gd name="connsiteY38" fmla="*/ 580504 h 2866461"/>
                <a:gd name="connsiteX39" fmla="*/ 931815 w 1790589"/>
                <a:gd name="connsiteY39" fmla="*/ 795189 h 2866461"/>
                <a:gd name="connsiteX40" fmla="*/ 1007353 w 1790589"/>
                <a:gd name="connsiteY40" fmla="*/ 966142 h 2866461"/>
                <a:gd name="connsiteX41" fmla="*/ 1003377 w 1790589"/>
                <a:gd name="connsiteY41" fmla="*/ 1204681 h 2866461"/>
                <a:gd name="connsiteX42" fmla="*/ 896034 w 1790589"/>
                <a:gd name="connsiteY42" fmla="*/ 1387561 h 2866461"/>
                <a:gd name="connsiteX43" fmla="*/ 864229 w 1790589"/>
                <a:gd name="connsiteY43" fmla="*/ 1399488 h 2866461"/>
                <a:gd name="connsiteX44" fmla="*/ 721106 w 1790589"/>
                <a:gd name="connsiteY44" fmla="*/ 1435269 h 2866461"/>
                <a:gd name="connsiteX45" fmla="*/ 601836 w 1790589"/>
                <a:gd name="connsiteY45" fmla="*/ 1399488 h 2866461"/>
                <a:gd name="connsiteX46" fmla="*/ 577982 w 1790589"/>
                <a:gd name="connsiteY46" fmla="*/ 1319975 h 2866461"/>
                <a:gd name="connsiteX47" fmla="*/ 566055 w 1790589"/>
                <a:gd name="connsiteY47" fmla="*/ 1296121 h 2866461"/>
                <a:gd name="connsiteX48" fmla="*/ 601836 w 1790589"/>
                <a:gd name="connsiteY48" fmla="*/ 1145046 h 2866461"/>
                <a:gd name="connsiteX49" fmla="*/ 629666 w 1790589"/>
                <a:gd name="connsiteY49" fmla="*/ 978069 h 2866461"/>
                <a:gd name="connsiteX50" fmla="*/ 601836 w 1790589"/>
                <a:gd name="connsiteY50" fmla="*/ 815067 h 2866461"/>
                <a:gd name="connsiteX51" fmla="*/ 506421 w 1790589"/>
                <a:gd name="connsiteY51" fmla="*/ 703749 h 2866461"/>
                <a:gd name="connsiteX52" fmla="*/ 371248 w 1790589"/>
                <a:gd name="connsiteY52" fmla="*/ 648090 h 2866461"/>
                <a:gd name="connsiteX53" fmla="*/ 287760 w 1790589"/>
                <a:gd name="connsiteY53" fmla="*/ 636163 h 2866461"/>
                <a:gd name="connsiteX0" fmla="*/ 275832 w 1790589"/>
                <a:gd name="connsiteY0" fmla="*/ 632188 h 2837650"/>
                <a:gd name="connsiteX1" fmla="*/ 363298 w 1790589"/>
                <a:gd name="connsiteY1" fmla="*/ 735553 h 2837650"/>
                <a:gd name="connsiteX2" fmla="*/ 411005 w 1790589"/>
                <a:gd name="connsiteY2" fmla="*/ 803139 h 2837650"/>
                <a:gd name="connsiteX3" fmla="*/ 391128 w 1790589"/>
                <a:gd name="connsiteY3" fmla="*/ 1005898 h 2837650"/>
                <a:gd name="connsiteX4" fmla="*/ 295711 w 1790589"/>
                <a:gd name="connsiteY4" fmla="*/ 1164924 h 2837650"/>
                <a:gd name="connsiteX5" fmla="*/ 140661 w 1790589"/>
                <a:gd name="connsiteY5" fmla="*/ 1379609 h 2837650"/>
                <a:gd name="connsiteX6" fmla="*/ 61148 w 1790589"/>
                <a:gd name="connsiteY6" fmla="*/ 1538635 h 2837650"/>
                <a:gd name="connsiteX7" fmla="*/ 5489 w 1790589"/>
                <a:gd name="connsiteY7" fmla="*/ 1816931 h 2837650"/>
                <a:gd name="connsiteX8" fmla="*/ 88978 w 1790589"/>
                <a:gd name="connsiteY8" fmla="*/ 2222447 h 2837650"/>
                <a:gd name="connsiteX9" fmla="*/ 319566 w 1790589"/>
                <a:gd name="connsiteY9" fmla="*/ 2560379 h 2837650"/>
                <a:gd name="connsiteX10" fmla="*/ 776765 w 1790589"/>
                <a:gd name="connsiteY10" fmla="*/ 2822771 h 2837650"/>
                <a:gd name="connsiteX11" fmla="*/ 1102768 w 1790589"/>
                <a:gd name="connsiteY11" fmla="*/ 2790966 h 2837650"/>
                <a:gd name="connsiteX12" fmla="*/ 1245892 w 1790589"/>
                <a:gd name="connsiteY12" fmla="*/ 2739282 h 2837650"/>
                <a:gd name="connsiteX13" fmla="*/ 1424796 w 1790589"/>
                <a:gd name="connsiteY13" fmla="*/ 2643867 h 2837650"/>
                <a:gd name="connsiteX14" fmla="*/ 1651408 w 1790589"/>
                <a:gd name="connsiteY14" fmla="*/ 2393401 h 2837650"/>
                <a:gd name="connsiteX15" fmla="*/ 1758751 w 1790589"/>
                <a:gd name="connsiteY15" fmla="*/ 2154862 h 2837650"/>
                <a:gd name="connsiteX16" fmla="*/ 1790556 w 1790589"/>
                <a:gd name="connsiteY16" fmla="*/ 1912347 h 2837650"/>
                <a:gd name="connsiteX17" fmla="*/ 1754775 w 1790589"/>
                <a:gd name="connsiteY17" fmla="*/ 1705613 h 2837650"/>
                <a:gd name="connsiteX18" fmla="*/ 1703092 w 1790589"/>
                <a:gd name="connsiteY18" fmla="*/ 1514782 h 2837650"/>
                <a:gd name="connsiteX19" fmla="*/ 1718994 w 1790589"/>
                <a:gd name="connsiteY19" fmla="*/ 1351780 h 2837650"/>
                <a:gd name="connsiteX20" fmla="*/ 1746824 w 1790589"/>
                <a:gd name="connsiteY20" fmla="*/ 1244438 h 2837650"/>
                <a:gd name="connsiteX21" fmla="*/ 1778629 w 1790589"/>
                <a:gd name="connsiteY21" fmla="*/ 1025777 h 2837650"/>
                <a:gd name="connsiteX22" fmla="*/ 1726946 w 1790589"/>
                <a:gd name="connsiteY22" fmla="*/ 767359 h 2837650"/>
                <a:gd name="connsiteX23" fmla="*/ 1631530 w 1790589"/>
                <a:gd name="connsiteY23" fmla="*/ 600382 h 2837650"/>
                <a:gd name="connsiteX24" fmla="*/ 1635506 w 1790589"/>
                <a:gd name="connsiteY24" fmla="*/ 707725 h 2837650"/>
                <a:gd name="connsiteX25" fmla="*/ 1591774 w 1790589"/>
                <a:gd name="connsiteY25" fmla="*/ 823019 h 2837650"/>
                <a:gd name="connsiteX26" fmla="*/ 1567920 w 1790589"/>
                <a:gd name="connsiteY26" fmla="*/ 846872 h 2837650"/>
                <a:gd name="connsiteX27" fmla="*/ 1496358 w 1790589"/>
                <a:gd name="connsiteY27" fmla="*/ 715676 h 2837650"/>
                <a:gd name="connsiteX28" fmla="*/ 1381064 w 1790589"/>
                <a:gd name="connsiteY28" fmla="*/ 588455 h 2837650"/>
                <a:gd name="connsiteX29" fmla="*/ 1237941 w 1790589"/>
                <a:gd name="connsiteY29" fmla="*/ 457259 h 2837650"/>
                <a:gd name="connsiteX30" fmla="*/ 1130598 w 1790589"/>
                <a:gd name="connsiteY30" fmla="*/ 318111 h 2837650"/>
                <a:gd name="connsiteX31" fmla="*/ 1055061 w 1790589"/>
                <a:gd name="connsiteY31" fmla="*/ 222695 h 2837650"/>
                <a:gd name="connsiteX32" fmla="*/ 1051085 w 1790589"/>
                <a:gd name="connsiteY32" fmla="*/ 119328 h 2837650"/>
                <a:gd name="connsiteX33" fmla="*/ 1074939 w 1790589"/>
                <a:gd name="connsiteY33" fmla="*/ 71620 h 2837650"/>
                <a:gd name="connsiteX34" fmla="*/ 1106744 w 1790589"/>
                <a:gd name="connsiteY34" fmla="*/ 31864 h 2837650"/>
                <a:gd name="connsiteX35" fmla="*/ 1134574 w 1790589"/>
                <a:gd name="connsiteY35" fmla="*/ 59 h 2837650"/>
                <a:gd name="connsiteX36" fmla="*/ 1059036 w 1790589"/>
                <a:gd name="connsiteY36" fmla="*/ 39815 h 2837650"/>
                <a:gd name="connsiteX37" fmla="*/ 939767 w 1790589"/>
                <a:gd name="connsiteY37" fmla="*/ 115352 h 2837650"/>
                <a:gd name="connsiteX38" fmla="*/ 816521 w 1790589"/>
                <a:gd name="connsiteY38" fmla="*/ 318111 h 2837650"/>
                <a:gd name="connsiteX39" fmla="*/ 828448 w 1790589"/>
                <a:gd name="connsiteY39" fmla="*/ 580504 h 2837650"/>
                <a:gd name="connsiteX40" fmla="*/ 931815 w 1790589"/>
                <a:gd name="connsiteY40" fmla="*/ 795189 h 2837650"/>
                <a:gd name="connsiteX41" fmla="*/ 1007353 w 1790589"/>
                <a:gd name="connsiteY41" fmla="*/ 966142 h 2837650"/>
                <a:gd name="connsiteX42" fmla="*/ 1003377 w 1790589"/>
                <a:gd name="connsiteY42" fmla="*/ 1204681 h 2837650"/>
                <a:gd name="connsiteX43" fmla="*/ 896034 w 1790589"/>
                <a:gd name="connsiteY43" fmla="*/ 1387561 h 2837650"/>
                <a:gd name="connsiteX44" fmla="*/ 864229 w 1790589"/>
                <a:gd name="connsiteY44" fmla="*/ 1399488 h 2837650"/>
                <a:gd name="connsiteX45" fmla="*/ 721106 w 1790589"/>
                <a:gd name="connsiteY45" fmla="*/ 1435269 h 2837650"/>
                <a:gd name="connsiteX46" fmla="*/ 601836 w 1790589"/>
                <a:gd name="connsiteY46" fmla="*/ 1399488 h 2837650"/>
                <a:gd name="connsiteX47" fmla="*/ 577982 w 1790589"/>
                <a:gd name="connsiteY47" fmla="*/ 1319975 h 2837650"/>
                <a:gd name="connsiteX48" fmla="*/ 566055 w 1790589"/>
                <a:gd name="connsiteY48" fmla="*/ 1296121 h 2837650"/>
                <a:gd name="connsiteX49" fmla="*/ 601836 w 1790589"/>
                <a:gd name="connsiteY49" fmla="*/ 1145046 h 2837650"/>
                <a:gd name="connsiteX50" fmla="*/ 629666 w 1790589"/>
                <a:gd name="connsiteY50" fmla="*/ 978069 h 2837650"/>
                <a:gd name="connsiteX51" fmla="*/ 601836 w 1790589"/>
                <a:gd name="connsiteY51" fmla="*/ 815067 h 2837650"/>
                <a:gd name="connsiteX52" fmla="*/ 506421 w 1790589"/>
                <a:gd name="connsiteY52" fmla="*/ 703749 h 2837650"/>
                <a:gd name="connsiteX53" fmla="*/ 371248 w 1790589"/>
                <a:gd name="connsiteY53" fmla="*/ 648090 h 2837650"/>
                <a:gd name="connsiteX54" fmla="*/ 287760 w 1790589"/>
                <a:gd name="connsiteY54" fmla="*/ 636163 h 2837650"/>
                <a:gd name="connsiteX0" fmla="*/ 275832 w 1790589"/>
                <a:gd name="connsiteY0" fmla="*/ 632188 h 2814849"/>
                <a:gd name="connsiteX1" fmla="*/ 363298 w 1790589"/>
                <a:gd name="connsiteY1" fmla="*/ 735553 h 2814849"/>
                <a:gd name="connsiteX2" fmla="*/ 411005 w 1790589"/>
                <a:gd name="connsiteY2" fmla="*/ 803139 h 2814849"/>
                <a:gd name="connsiteX3" fmla="*/ 391128 w 1790589"/>
                <a:gd name="connsiteY3" fmla="*/ 1005898 h 2814849"/>
                <a:gd name="connsiteX4" fmla="*/ 295711 w 1790589"/>
                <a:gd name="connsiteY4" fmla="*/ 1164924 h 2814849"/>
                <a:gd name="connsiteX5" fmla="*/ 140661 w 1790589"/>
                <a:gd name="connsiteY5" fmla="*/ 1379609 h 2814849"/>
                <a:gd name="connsiteX6" fmla="*/ 61148 w 1790589"/>
                <a:gd name="connsiteY6" fmla="*/ 1538635 h 2814849"/>
                <a:gd name="connsiteX7" fmla="*/ 5489 w 1790589"/>
                <a:gd name="connsiteY7" fmla="*/ 1816931 h 2814849"/>
                <a:gd name="connsiteX8" fmla="*/ 88978 w 1790589"/>
                <a:gd name="connsiteY8" fmla="*/ 2222447 h 2814849"/>
                <a:gd name="connsiteX9" fmla="*/ 319566 w 1790589"/>
                <a:gd name="connsiteY9" fmla="*/ 2560379 h 2814849"/>
                <a:gd name="connsiteX10" fmla="*/ 792668 w 1790589"/>
                <a:gd name="connsiteY10" fmla="*/ 2794941 h 2814849"/>
                <a:gd name="connsiteX11" fmla="*/ 1102768 w 1790589"/>
                <a:gd name="connsiteY11" fmla="*/ 2790966 h 2814849"/>
                <a:gd name="connsiteX12" fmla="*/ 1245892 w 1790589"/>
                <a:gd name="connsiteY12" fmla="*/ 2739282 h 2814849"/>
                <a:gd name="connsiteX13" fmla="*/ 1424796 w 1790589"/>
                <a:gd name="connsiteY13" fmla="*/ 2643867 h 2814849"/>
                <a:gd name="connsiteX14" fmla="*/ 1651408 w 1790589"/>
                <a:gd name="connsiteY14" fmla="*/ 2393401 h 2814849"/>
                <a:gd name="connsiteX15" fmla="*/ 1758751 w 1790589"/>
                <a:gd name="connsiteY15" fmla="*/ 2154862 h 2814849"/>
                <a:gd name="connsiteX16" fmla="*/ 1790556 w 1790589"/>
                <a:gd name="connsiteY16" fmla="*/ 1912347 h 2814849"/>
                <a:gd name="connsiteX17" fmla="*/ 1754775 w 1790589"/>
                <a:gd name="connsiteY17" fmla="*/ 1705613 h 2814849"/>
                <a:gd name="connsiteX18" fmla="*/ 1703092 w 1790589"/>
                <a:gd name="connsiteY18" fmla="*/ 1514782 h 2814849"/>
                <a:gd name="connsiteX19" fmla="*/ 1718994 w 1790589"/>
                <a:gd name="connsiteY19" fmla="*/ 1351780 h 2814849"/>
                <a:gd name="connsiteX20" fmla="*/ 1746824 w 1790589"/>
                <a:gd name="connsiteY20" fmla="*/ 1244438 h 2814849"/>
                <a:gd name="connsiteX21" fmla="*/ 1778629 w 1790589"/>
                <a:gd name="connsiteY21" fmla="*/ 1025777 h 2814849"/>
                <a:gd name="connsiteX22" fmla="*/ 1726946 w 1790589"/>
                <a:gd name="connsiteY22" fmla="*/ 767359 h 2814849"/>
                <a:gd name="connsiteX23" fmla="*/ 1631530 w 1790589"/>
                <a:gd name="connsiteY23" fmla="*/ 600382 h 2814849"/>
                <a:gd name="connsiteX24" fmla="*/ 1635506 w 1790589"/>
                <a:gd name="connsiteY24" fmla="*/ 707725 h 2814849"/>
                <a:gd name="connsiteX25" fmla="*/ 1591774 w 1790589"/>
                <a:gd name="connsiteY25" fmla="*/ 823019 h 2814849"/>
                <a:gd name="connsiteX26" fmla="*/ 1567920 w 1790589"/>
                <a:gd name="connsiteY26" fmla="*/ 846872 h 2814849"/>
                <a:gd name="connsiteX27" fmla="*/ 1496358 w 1790589"/>
                <a:gd name="connsiteY27" fmla="*/ 715676 h 2814849"/>
                <a:gd name="connsiteX28" fmla="*/ 1381064 w 1790589"/>
                <a:gd name="connsiteY28" fmla="*/ 588455 h 2814849"/>
                <a:gd name="connsiteX29" fmla="*/ 1237941 w 1790589"/>
                <a:gd name="connsiteY29" fmla="*/ 457259 h 2814849"/>
                <a:gd name="connsiteX30" fmla="*/ 1130598 w 1790589"/>
                <a:gd name="connsiteY30" fmla="*/ 318111 h 2814849"/>
                <a:gd name="connsiteX31" fmla="*/ 1055061 w 1790589"/>
                <a:gd name="connsiteY31" fmla="*/ 222695 h 2814849"/>
                <a:gd name="connsiteX32" fmla="*/ 1051085 w 1790589"/>
                <a:gd name="connsiteY32" fmla="*/ 119328 h 2814849"/>
                <a:gd name="connsiteX33" fmla="*/ 1074939 w 1790589"/>
                <a:gd name="connsiteY33" fmla="*/ 71620 h 2814849"/>
                <a:gd name="connsiteX34" fmla="*/ 1106744 w 1790589"/>
                <a:gd name="connsiteY34" fmla="*/ 31864 h 2814849"/>
                <a:gd name="connsiteX35" fmla="*/ 1134574 w 1790589"/>
                <a:gd name="connsiteY35" fmla="*/ 59 h 2814849"/>
                <a:gd name="connsiteX36" fmla="*/ 1059036 w 1790589"/>
                <a:gd name="connsiteY36" fmla="*/ 39815 h 2814849"/>
                <a:gd name="connsiteX37" fmla="*/ 939767 w 1790589"/>
                <a:gd name="connsiteY37" fmla="*/ 115352 h 2814849"/>
                <a:gd name="connsiteX38" fmla="*/ 816521 w 1790589"/>
                <a:gd name="connsiteY38" fmla="*/ 318111 h 2814849"/>
                <a:gd name="connsiteX39" fmla="*/ 828448 w 1790589"/>
                <a:gd name="connsiteY39" fmla="*/ 580504 h 2814849"/>
                <a:gd name="connsiteX40" fmla="*/ 931815 w 1790589"/>
                <a:gd name="connsiteY40" fmla="*/ 795189 h 2814849"/>
                <a:gd name="connsiteX41" fmla="*/ 1007353 w 1790589"/>
                <a:gd name="connsiteY41" fmla="*/ 966142 h 2814849"/>
                <a:gd name="connsiteX42" fmla="*/ 1003377 w 1790589"/>
                <a:gd name="connsiteY42" fmla="*/ 1204681 h 2814849"/>
                <a:gd name="connsiteX43" fmla="*/ 896034 w 1790589"/>
                <a:gd name="connsiteY43" fmla="*/ 1387561 h 2814849"/>
                <a:gd name="connsiteX44" fmla="*/ 864229 w 1790589"/>
                <a:gd name="connsiteY44" fmla="*/ 1399488 h 2814849"/>
                <a:gd name="connsiteX45" fmla="*/ 721106 w 1790589"/>
                <a:gd name="connsiteY45" fmla="*/ 1435269 h 2814849"/>
                <a:gd name="connsiteX46" fmla="*/ 601836 w 1790589"/>
                <a:gd name="connsiteY46" fmla="*/ 1399488 h 2814849"/>
                <a:gd name="connsiteX47" fmla="*/ 577982 w 1790589"/>
                <a:gd name="connsiteY47" fmla="*/ 1319975 h 2814849"/>
                <a:gd name="connsiteX48" fmla="*/ 566055 w 1790589"/>
                <a:gd name="connsiteY48" fmla="*/ 1296121 h 2814849"/>
                <a:gd name="connsiteX49" fmla="*/ 601836 w 1790589"/>
                <a:gd name="connsiteY49" fmla="*/ 1145046 h 2814849"/>
                <a:gd name="connsiteX50" fmla="*/ 629666 w 1790589"/>
                <a:gd name="connsiteY50" fmla="*/ 978069 h 2814849"/>
                <a:gd name="connsiteX51" fmla="*/ 601836 w 1790589"/>
                <a:gd name="connsiteY51" fmla="*/ 815067 h 2814849"/>
                <a:gd name="connsiteX52" fmla="*/ 506421 w 1790589"/>
                <a:gd name="connsiteY52" fmla="*/ 703749 h 2814849"/>
                <a:gd name="connsiteX53" fmla="*/ 371248 w 1790589"/>
                <a:gd name="connsiteY53" fmla="*/ 648090 h 2814849"/>
                <a:gd name="connsiteX54" fmla="*/ 287760 w 1790589"/>
                <a:gd name="connsiteY54" fmla="*/ 636163 h 2814849"/>
                <a:gd name="connsiteX0" fmla="*/ 275832 w 1790589"/>
                <a:gd name="connsiteY0" fmla="*/ 632188 h 2815040"/>
                <a:gd name="connsiteX1" fmla="*/ 363298 w 1790589"/>
                <a:gd name="connsiteY1" fmla="*/ 735553 h 2815040"/>
                <a:gd name="connsiteX2" fmla="*/ 411005 w 1790589"/>
                <a:gd name="connsiteY2" fmla="*/ 803139 h 2815040"/>
                <a:gd name="connsiteX3" fmla="*/ 391128 w 1790589"/>
                <a:gd name="connsiteY3" fmla="*/ 1005898 h 2815040"/>
                <a:gd name="connsiteX4" fmla="*/ 295711 w 1790589"/>
                <a:gd name="connsiteY4" fmla="*/ 1164924 h 2815040"/>
                <a:gd name="connsiteX5" fmla="*/ 140661 w 1790589"/>
                <a:gd name="connsiteY5" fmla="*/ 1379609 h 2815040"/>
                <a:gd name="connsiteX6" fmla="*/ 61148 w 1790589"/>
                <a:gd name="connsiteY6" fmla="*/ 1538635 h 2815040"/>
                <a:gd name="connsiteX7" fmla="*/ 5489 w 1790589"/>
                <a:gd name="connsiteY7" fmla="*/ 1816931 h 2815040"/>
                <a:gd name="connsiteX8" fmla="*/ 88978 w 1790589"/>
                <a:gd name="connsiteY8" fmla="*/ 2222447 h 2815040"/>
                <a:gd name="connsiteX9" fmla="*/ 319566 w 1790589"/>
                <a:gd name="connsiteY9" fmla="*/ 2560379 h 2815040"/>
                <a:gd name="connsiteX10" fmla="*/ 792668 w 1790589"/>
                <a:gd name="connsiteY10" fmla="*/ 2794941 h 2815040"/>
                <a:gd name="connsiteX11" fmla="*/ 935792 w 1790589"/>
                <a:gd name="connsiteY11" fmla="*/ 2798919 h 2815040"/>
                <a:gd name="connsiteX12" fmla="*/ 1102768 w 1790589"/>
                <a:gd name="connsiteY12" fmla="*/ 2790966 h 2815040"/>
                <a:gd name="connsiteX13" fmla="*/ 1245892 w 1790589"/>
                <a:gd name="connsiteY13" fmla="*/ 2739282 h 2815040"/>
                <a:gd name="connsiteX14" fmla="*/ 1424796 w 1790589"/>
                <a:gd name="connsiteY14" fmla="*/ 2643867 h 2815040"/>
                <a:gd name="connsiteX15" fmla="*/ 1651408 w 1790589"/>
                <a:gd name="connsiteY15" fmla="*/ 2393401 h 2815040"/>
                <a:gd name="connsiteX16" fmla="*/ 1758751 w 1790589"/>
                <a:gd name="connsiteY16" fmla="*/ 2154862 h 2815040"/>
                <a:gd name="connsiteX17" fmla="*/ 1790556 w 1790589"/>
                <a:gd name="connsiteY17" fmla="*/ 1912347 h 2815040"/>
                <a:gd name="connsiteX18" fmla="*/ 1754775 w 1790589"/>
                <a:gd name="connsiteY18" fmla="*/ 1705613 h 2815040"/>
                <a:gd name="connsiteX19" fmla="*/ 1703092 w 1790589"/>
                <a:gd name="connsiteY19" fmla="*/ 1514782 h 2815040"/>
                <a:gd name="connsiteX20" fmla="*/ 1718994 w 1790589"/>
                <a:gd name="connsiteY20" fmla="*/ 1351780 h 2815040"/>
                <a:gd name="connsiteX21" fmla="*/ 1746824 w 1790589"/>
                <a:gd name="connsiteY21" fmla="*/ 1244438 h 2815040"/>
                <a:gd name="connsiteX22" fmla="*/ 1778629 w 1790589"/>
                <a:gd name="connsiteY22" fmla="*/ 1025777 h 2815040"/>
                <a:gd name="connsiteX23" fmla="*/ 1726946 w 1790589"/>
                <a:gd name="connsiteY23" fmla="*/ 767359 h 2815040"/>
                <a:gd name="connsiteX24" fmla="*/ 1631530 w 1790589"/>
                <a:gd name="connsiteY24" fmla="*/ 600382 h 2815040"/>
                <a:gd name="connsiteX25" fmla="*/ 1635506 w 1790589"/>
                <a:gd name="connsiteY25" fmla="*/ 707725 h 2815040"/>
                <a:gd name="connsiteX26" fmla="*/ 1591774 w 1790589"/>
                <a:gd name="connsiteY26" fmla="*/ 823019 h 2815040"/>
                <a:gd name="connsiteX27" fmla="*/ 1567920 w 1790589"/>
                <a:gd name="connsiteY27" fmla="*/ 846872 h 2815040"/>
                <a:gd name="connsiteX28" fmla="*/ 1496358 w 1790589"/>
                <a:gd name="connsiteY28" fmla="*/ 715676 h 2815040"/>
                <a:gd name="connsiteX29" fmla="*/ 1381064 w 1790589"/>
                <a:gd name="connsiteY29" fmla="*/ 588455 h 2815040"/>
                <a:gd name="connsiteX30" fmla="*/ 1237941 w 1790589"/>
                <a:gd name="connsiteY30" fmla="*/ 457259 h 2815040"/>
                <a:gd name="connsiteX31" fmla="*/ 1130598 w 1790589"/>
                <a:gd name="connsiteY31" fmla="*/ 318111 h 2815040"/>
                <a:gd name="connsiteX32" fmla="*/ 1055061 w 1790589"/>
                <a:gd name="connsiteY32" fmla="*/ 222695 h 2815040"/>
                <a:gd name="connsiteX33" fmla="*/ 1051085 w 1790589"/>
                <a:gd name="connsiteY33" fmla="*/ 119328 h 2815040"/>
                <a:gd name="connsiteX34" fmla="*/ 1074939 w 1790589"/>
                <a:gd name="connsiteY34" fmla="*/ 71620 h 2815040"/>
                <a:gd name="connsiteX35" fmla="*/ 1106744 w 1790589"/>
                <a:gd name="connsiteY35" fmla="*/ 31864 h 2815040"/>
                <a:gd name="connsiteX36" fmla="*/ 1134574 w 1790589"/>
                <a:gd name="connsiteY36" fmla="*/ 59 h 2815040"/>
                <a:gd name="connsiteX37" fmla="*/ 1059036 w 1790589"/>
                <a:gd name="connsiteY37" fmla="*/ 39815 h 2815040"/>
                <a:gd name="connsiteX38" fmla="*/ 939767 w 1790589"/>
                <a:gd name="connsiteY38" fmla="*/ 115352 h 2815040"/>
                <a:gd name="connsiteX39" fmla="*/ 816521 w 1790589"/>
                <a:gd name="connsiteY39" fmla="*/ 318111 h 2815040"/>
                <a:gd name="connsiteX40" fmla="*/ 828448 w 1790589"/>
                <a:gd name="connsiteY40" fmla="*/ 580504 h 2815040"/>
                <a:gd name="connsiteX41" fmla="*/ 931815 w 1790589"/>
                <a:gd name="connsiteY41" fmla="*/ 795189 h 2815040"/>
                <a:gd name="connsiteX42" fmla="*/ 1007353 w 1790589"/>
                <a:gd name="connsiteY42" fmla="*/ 966142 h 2815040"/>
                <a:gd name="connsiteX43" fmla="*/ 1003377 w 1790589"/>
                <a:gd name="connsiteY43" fmla="*/ 1204681 h 2815040"/>
                <a:gd name="connsiteX44" fmla="*/ 896034 w 1790589"/>
                <a:gd name="connsiteY44" fmla="*/ 1387561 h 2815040"/>
                <a:gd name="connsiteX45" fmla="*/ 864229 w 1790589"/>
                <a:gd name="connsiteY45" fmla="*/ 1399488 h 2815040"/>
                <a:gd name="connsiteX46" fmla="*/ 721106 w 1790589"/>
                <a:gd name="connsiteY46" fmla="*/ 1435269 h 2815040"/>
                <a:gd name="connsiteX47" fmla="*/ 601836 w 1790589"/>
                <a:gd name="connsiteY47" fmla="*/ 1399488 h 2815040"/>
                <a:gd name="connsiteX48" fmla="*/ 577982 w 1790589"/>
                <a:gd name="connsiteY48" fmla="*/ 1319975 h 2815040"/>
                <a:gd name="connsiteX49" fmla="*/ 566055 w 1790589"/>
                <a:gd name="connsiteY49" fmla="*/ 1296121 h 2815040"/>
                <a:gd name="connsiteX50" fmla="*/ 601836 w 1790589"/>
                <a:gd name="connsiteY50" fmla="*/ 1145046 h 2815040"/>
                <a:gd name="connsiteX51" fmla="*/ 629666 w 1790589"/>
                <a:gd name="connsiteY51" fmla="*/ 978069 h 2815040"/>
                <a:gd name="connsiteX52" fmla="*/ 601836 w 1790589"/>
                <a:gd name="connsiteY52" fmla="*/ 815067 h 2815040"/>
                <a:gd name="connsiteX53" fmla="*/ 506421 w 1790589"/>
                <a:gd name="connsiteY53" fmla="*/ 703749 h 2815040"/>
                <a:gd name="connsiteX54" fmla="*/ 371248 w 1790589"/>
                <a:gd name="connsiteY54" fmla="*/ 648090 h 2815040"/>
                <a:gd name="connsiteX55" fmla="*/ 287760 w 1790589"/>
                <a:gd name="connsiteY55" fmla="*/ 636163 h 2815040"/>
                <a:gd name="connsiteX0" fmla="*/ 275832 w 1790589"/>
                <a:gd name="connsiteY0" fmla="*/ 632188 h 2803974"/>
                <a:gd name="connsiteX1" fmla="*/ 363298 w 1790589"/>
                <a:gd name="connsiteY1" fmla="*/ 735553 h 2803974"/>
                <a:gd name="connsiteX2" fmla="*/ 411005 w 1790589"/>
                <a:gd name="connsiteY2" fmla="*/ 803139 h 2803974"/>
                <a:gd name="connsiteX3" fmla="*/ 391128 w 1790589"/>
                <a:gd name="connsiteY3" fmla="*/ 1005898 h 2803974"/>
                <a:gd name="connsiteX4" fmla="*/ 295711 w 1790589"/>
                <a:gd name="connsiteY4" fmla="*/ 1164924 h 2803974"/>
                <a:gd name="connsiteX5" fmla="*/ 140661 w 1790589"/>
                <a:gd name="connsiteY5" fmla="*/ 1379609 h 2803974"/>
                <a:gd name="connsiteX6" fmla="*/ 61148 w 1790589"/>
                <a:gd name="connsiteY6" fmla="*/ 1538635 h 2803974"/>
                <a:gd name="connsiteX7" fmla="*/ 5489 w 1790589"/>
                <a:gd name="connsiteY7" fmla="*/ 1816931 h 2803974"/>
                <a:gd name="connsiteX8" fmla="*/ 88978 w 1790589"/>
                <a:gd name="connsiteY8" fmla="*/ 2222447 h 2803974"/>
                <a:gd name="connsiteX9" fmla="*/ 319566 w 1790589"/>
                <a:gd name="connsiteY9" fmla="*/ 2560379 h 2803974"/>
                <a:gd name="connsiteX10" fmla="*/ 550154 w 1790589"/>
                <a:gd name="connsiteY10" fmla="*/ 2707478 h 2803974"/>
                <a:gd name="connsiteX11" fmla="*/ 792668 w 1790589"/>
                <a:gd name="connsiteY11" fmla="*/ 2794941 h 2803974"/>
                <a:gd name="connsiteX12" fmla="*/ 935792 w 1790589"/>
                <a:gd name="connsiteY12" fmla="*/ 2798919 h 2803974"/>
                <a:gd name="connsiteX13" fmla="*/ 1102768 w 1790589"/>
                <a:gd name="connsiteY13" fmla="*/ 2790966 h 2803974"/>
                <a:gd name="connsiteX14" fmla="*/ 1245892 w 1790589"/>
                <a:gd name="connsiteY14" fmla="*/ 2739282 h 2803974"/>
                <a:gd name="connsiteX15" fmla="*/ 1424796 w 1790589"/>
                <a:gd name="connsiteY15" fmla="*/ 2643867 h 2803974"/>
                <a:gd name="connsiteX16" fmla="*/ 1651408 w 1790589"/>
                <a:gd name="connsiteY16" fmla="*/ 2393401 h 2803974"/>
                <a:gd name="connsiteX17" fmla="*/ 1758751 w 1790589"/>
                <a:gd name="connsiteY17" fmla="*/ 2154862 h 2803974"/>
                <a:gd name="connsiteX18" fmla="*/ 1790556 w 1790589"/>
                <a:gd name="connsiteY18" fmla="*/ 1912347 h 2803974"/>
                <a:gd name="connsiteX19" fmla="*/ 1754775 w 1790589"/>
                <a:gd name="connsiteY19" fmla="*/ 1705613 h 2803974"/>
                <a:gd name="connsiteX20" fmla="*/ 1703092 w 1790589"/>
                <a:gd name="connsiteY20" fmla="*/ 1514782 h 2803974"/>
                <a:gd name="connsiteX21" fmla="*/ 1718994 w 1790589"/>
                <a:gd name="connsiteY21" fmla="*/ 1351780 h 2803974"/>
                <a:gd name="connsiteX22" fmla="*/ 1746824 w 1790589"/>
                <a:gd name="connsiteY22" fmla="*/ 1244438 h 2803974"/>
                <a:gd name="connsiteX23" fmla="*/ 1778629 w 1790589"/>
                <a:gd name="connsiteY23" fmla="*/ 1025777 h 2803974"/>
                <a:gd name="connsiteX24" fmla="*/ 1726946 w 1790589"/>
                <a:gd name="connsiteY24" fmla="*/ 767359 h 2803974"/>
                <a:gd name="connsiteX25" fmla="*/ 1631530 w 1790589"/>
                <a:gd name="connsiteY25" fmla="*/ 600382 h 2803974"/>
                <a:gd name="connsiteX26" fmla="*/ 1635506 w 1790589"/>
                <a:gd name="connsiteY26" fmla="*/ 707725 h 2803974"/>
                <a:gd name="connsiteX27" fmla="*/ 1591774 w 1790589"/>
                <a:gd name="connsiteY27" fmla="*/ 823019 h 2803974"/>
                <a:gd name="connsiteX28" fmla="*/ 1567920 w 1790589"/>
                <a:gd name="connsiteY28" fmla="*/ 846872 h 2803974"/>
                <a:gd name="connsiteX29" fmla="*/ 1496358 w 1790589"/>
                <a:gd name="connsiteY29" fmla="*/ 715676 h 2803974"/>
                <a:gd name="connsiteX30" fmla="*/ 1381064 w 1790589"/>
                <a:gd name="connsiteY30" fmla="*/ 588455 h 2803974"/>
                <a:gd name="connsiteX31" fmla="*/ 1237941 w 1790589"/>
                <a:gd name="connsiteY31" fmla="*/ 457259 h 2803974"/>
                <a:gd name="connsiteX32" fmla="*/ 1130598 w 1790589"/>
                <a:gd name="connsiteY32" fmla="*/ 318111 h 2803974"/>
                <a:gd name="connsiteX33" fmla="*/ 1055061 w 1790589"/>
                <a:gd name="connsiteY33" fmla="*/ 222695 h 2803974"/>
                <a:gd name="connsiteX34" fmla="*/ 1051085 w 1790589"/>
                <a:gd name="connsiteY34" fmla="*/ 119328 h 2803974"/>
                <a:gd name="connsiteX35" fmla="*/ 1074939 w 1790589"/>
                <a:gd name="connsiteY35" fmla="*/ 71620 h 2803974"/>
                <a:gd name="connsiteX36" fmla="*/ 1106744 w 1790589"/>
                <a:gd name="connsiteY36" fmla="*/ 31864 h 2803974"/>
                <a:gd name="connsiteX37" fmla="*/ 1134574 w 1790589"/>
                <a:gd name="connsiteY37" fmla="*/ 59 h 2803974"/>
                <a:gd name="connsiteX38" fmla="*/ 1059036 w 1790589"/>
                <a:gd name="connsiteY38" fmla="*/ 39815 h 2803974"/>
                <a:gd name="connsiteX39" fmla="*/ 939767 w 1790589"/>
                <a:gd name="connsiteY39" fmla="*/ 115352 h 2803974"/>
                <a:gd name="connsiteX40" fmla="*/ 816521 w 1790589"/>
                <a:gd name="connsiteY40" fmla="*/ 318111 h 2803974"/>
                <a:gd name="connsiteX41" fmla="*/ 828448 w 1790589"/>
                <a:gd name="connsiteY41" fmla="*/ 580504 h 2803974"/>
                <a:gd name="connsiteX42" fmla="*/ 931815 w 1790589"/>
                <a:gd name="connsiteY42" fmla="*/ 795189 h 2803974"/>
                <a:gd name="connsiteX43" fmla="*/ 1007353 w 1790589"/>
                <a:gd name="connsiteY43" fmla="*/ 966142 h 2803974"/>
                <a:gd name="connsiteX44" fmla="*/ 1003377 w 1790589"/>
                <a:gd name="connsiteY44" fmla="*/ 1204681 h 2803974"/>
                <a:gd name="connsiteX45" fmla="*/ 896034 w 1790589"/>
                <a:gd name="connsiteY45" fmla="*/ 1387561 h 2803974"/>
                <a:gd name="connsiteX46" fmla="*/ 864229 w 1790589"/>
                <a:gd name="connsiteY46" fmla="*/ 1399488 h 2803974"/>
                <a:gd name="connsiteX47" fmla="*/ 721106 w 1790589"/>
                <a:gd name="connsiteY47" fmla="*/ 1435269 h 2803974"/>
                <a:gd name="connsiteX48" fmla="*/ 601836 w 1790589"/>
                <a:gd name="connsiteY48" fmla="*/ 1399488 h 2803974"/>
                <a:gd name="connsiteX49" fmla="*/ 577982 w 1790589"/>
                <a:gd name="connsiteY49" fmla="*/ 1319975 h 2803974"/>
                <a:gd name="connsiteX50" fmla="*/ 566055 w 1790589"/>
                <a:gd name="connsiteY50" fmla="*/ 1296121 h 2803974"/>
                <a:gd name="connsiteX51" fmla="*/ 601836 w 1790589"/>
                <a:gd name="connsiteY51" fmla="*/ 1145046 h 2803974"/>
                <a:gd name="connsiteX52" fmla="*/ 629666 w 1790589"/>
                <a:gd name="connsiteY52" fmla="*/ 978069 h 2803974"/>
                <a:gd name="connsiteX53" fmla="*/ 601836 w 1790589"/>
                <a:gd name="connsiteY53" fmla="*/ 815067 h 2803974"/>
                <a:gd name="connsiteX54" fmla="*/ 506421 w 1790589"/>
                <a:gd name="connsiteY54" fmla="*/ 703749 h 2803974"/>
                <a:gd name="connsiteX55" fmla="*/ 371248 w 1790589"/>
                <a:gd name="connsiteY55" fmla="*/ 648090 h 2803974"/>
                <a:gd name="connsiteX56" fmla="*/ 287760 w 1790589"/>
                <a:gd name="connsiteY56" fmla="*/ 636163 h 2803974"/>
                <a:gd name="connsiteX0" fmla="*/ 275832 w 1790589"/>
                <a:gd name="connsiteY0" fmla="*/ 632188 h 2803974"/>
                <a:gd name="connsiteX1" fmla="*/ 363298 w 1790589"/>
                <a:gd name="connsiteY1" fmla="*/ 735553 h 2803974"/>
                <a:gd name="connsiteX2" fmla="*/ 411005 w 1790589"/>
                <a:gd name="connsiteY2" fmla="*/ 803139 h 2803974"/>
                <a:gd name="connsiteX3" fmla="*/ 391128 w 1790589"/>
                <a:gd name="connsiteY3" fmla="*/ 1005898 h 2803974"/>
                <a:gd name="connsiteX4" fmla="*/ 295711 w 1790589"/>
                <a:gd name="connsiteY4" fmla="*/ 1164924 h 2803974"/>
                <a:gd name="connsiteX5" fmla="*/ 140661 w 1790589"/>
                <a:gd name="connsiteY5" fmla="*/ 1379609 h 2803974"/>
                <a:gd name="connsiteX6" fmla="*/ 61148 w 1790589"/>
                <a:gd name="connsiteY6" fmla="*/ 1538635 h 2803974"/>
                <a:gd name="connsiteX7" fmla="*/ 5489 w 1790589"/>
                <a:gd name="connsiteY7" fmla="*/ 1816931 h 2803974"/>
                <a:gd name="connsiteX8" fmla="*/ 88978 w 1790589"/>
                <a:gd name="connsiteY8" fmla="*/ 2222447 h 2803974"/>
                <a:gd name="connsiteX9" fmla="*/ 176442 w 1790589"/>
                <a:gd name="connsiteY9" fmla="*/ 2409304 h 2803974"/>
                <a:gd name="connsiteX10" fmla="*/ 319566 w 1790589"/>
                <a:gd name="connsiteY10" fmla="*/ 2560379 h 2803974"/>
                <a:gd name="connsiteX11" fmla="*/ 550154 w 1790589"/>
                <a:gd name="connsiteY11" fmla="*/ 2707478 h 2803974"/>
                <a:gd name="connsiteX12" fmla="*/ 792668 w 1790589"/>
                <a:gd name="connsiteY12" fmla="*/ 2794941 h 2803974"/>
                <a:gd name="connsiteX13" fmla="*/ 935792 w 1790589"/>
                <a:gd name="connsiteY13" fmla="*/ 2798919 h 2803974"/>
                <a:gd name="connsiteX14" fmla="*/ 1102768 w 1790589"/>
                <a:gd name="connsiteY14" fmla="*/ 2790966 h 2803974"/>
                <a:gd name="connsiteX15" fmla="*/ 1245892 w 1790589"/>
                <a:gd name="connsiteY15" fmla="*/ 2739282 h 2803974"/>
                <a:gd name="connsiteX16" fmla="*/ 1424796 w 1790589"/>
                <a:gd name="connsiteY16" fmla="*/ 2643867 h 2803974"/>
                <a:gd name="connsiteX17" fmla="*/ 1651408 w 1790589"/>
                <a:gd name="connsiteY17" fmla="*/ 2393401 h 2803974"/>
                <a:gd name="connsiteX18" fmla="*/ 1758751 w 1790589"/>
                <a:gd name="connsiteY18" fmla="*/ 2154862 h 2803974"/>
                <a:gd name="connsiteX19" fmla="*/ 1790556 w 1790589"/>
                <a:gd name="connsiteY19" fmla="*/ 1912347 h 2803974"/>
                <a:gd name="connsiteX20" fmla="*/ 1754775 w 1790589"/>
                <a:gd name="connsiteY20" fmla="*/ 1705613 h 2803974"/>
                <a:gd name="connsiteX21" fmla="*/ 1703092 w 1790589"/>
                <a:gd name="connsiteY21" fmla="*/ 1514782 h 2803974"/>
                <a:gd name="connsiteX22" fmla="*/ 1718994 w 1790589"/>
                <a:gd name="connsiteY22" fmla="*/ 1351780 h 2803974"/>
                <a:gd name="connsiteX23" fmla="*/ 1746824 w 1790589"/>
                <a:gd name="connsiteY23" fmla="*/ 1244438 h 2803974"/>
                <a:gd name="connsiteX24" fmla="*/ 1778629 w 1790589"/>
                <a:gd name="connsiteY24" fmla="*/ 1025777 h 2803974"/>
                <a:gd name="connsiteX25" fmla="*/ 1726946 w 1790589"/>
                <a:gd name="connsiteY25" fmla="*/ 767359 h 2803974"/>
                <a:gd name="connsiteX26" fmla="*/ 1631530 w 1790589"/>
                <a:gd name="connsiteY26" fmla="*/ 600382 h 2803974"/>
                <a:gd name="connsiteX27" fmla="*/ 1635506 w 1790589"/>
                <a:gd name="connsiteY27" fmla="*/ 707725 h 2803974"/>
                <a:gd name="connsiteX28" fmla="*/ 1591774 w 1790589"/>
                <a:gd name="connsiteY28" fmla="*/ 823019 h 2803974"/>
                <a:gd name="connsiteX29" fmla="*/ 1567920 w 1790589"/>
                <a:gd name="connsiteY29" fmla="*/ 846872 h 2803974"/>
                <a:gd name="connsiteX30" fmla="*/ 1496358 w 1790589"/>
                <a:gd name="connsiteY30" fmla="*/ 715676 h 2803974"/>
                <a:gd name="connsiteX31" fmla="*/ 1381064 w 1790589"/>
                <a:gd name="connsiteY31" fmla="*/ 588455 h 2803974"/>
                <a:gd name="connsiteX32" fmla="*/ 1237941 w 1790589"/>
                <a:gd name="connsiteY32" fmla="*/ 457259 h 2803974"/>
                <a:gd name="connsiteX33" fmla="*/ 1130598 w 1790589"/>
                <a:gd name="connsiteY33" fmla="*/ 318111 h 2803974"/>
                <a:gd name="connsiteX34" fmla="*/ 1055061 w 1790589"/>
                <a:gd name="connsiteY34" fmla="*/ 222695 h 2803974"/>
                <a:gd name="connsiteX35" fmla="*/ 1051085 w 1790589"/>
                <a:gd name="connsiteY35" fmla="*/ 119328 h 2803974"/>
                <a:gd name="connsiteX36" fmla="*/ 1074939 w 1790589"/>
                <a:gd name="connsiteY36" fmla="*/ 71620 h 2803974"/>
                <a:gd name="connsiteX37" fmla="*/ 1106744 w 1790589"/>
                <a:gd name="connsiteY37" fmla="*/ 31864 h 2803974"/>
                <a:gd name="connsiteX38" fmla="*/ 1134574 w 1790589"/>
                <a:gd name="connsiteY38" fmla="*/ 59 h 2803974"/>
                <a:gd name="connsiteX39" fmla="*/ 1059036 w 1790589"/>
                <a:gd name="connsiteY39" fmla="*/ 39815 h 2803974"/>
                <a:gd name="connsiteX40" fmla="*/ 939767 w 1790589"/>
                <a:gd name="connsiteY40" fmla="*/ 115352 h 2803974"/>
                <a:gd name="connsiteX41" fmla="*/ 816521 w 1790589"/>
                <a:gd name="connsiteY41" fmla="*/ 318111 h 2803974"/>
                <a:gd name="connsiteX42" fmla="*/ 828448 w 1790589"/>
                <a:gd name="connsiteY42" fmla="*/ 580504 h 2803974"/>
                <a:gd name="connsiteX43" fmla="*/ 931815 w 1790589"/>
                <a:gd name="connsiteY43" fmla="*/ 795189 h 2803974"/>
                <a:gd name="connsiteX44" fmla="*/ 1007353 w 1790589"/>
                <a:gd name="connsiteY44" fmla="*/ 966142 h 2803974"/>
                <a:gd name="connsiteX45" fmla="*/ 1003377 w 1790589"/>
                <a:gd name="connsiteY45" fmla="*/ 1204681 h 2803974"/>
                <a:gd name="connsiteX46" fmla="*/ 896034 w 1790589"/>
                <a:gd name="connsiteY46" fmla="*/ 1387561 h 2803974"/>
                <a:gd name="connsiteX47" fmla="*/ 864229 w 1790589"/>
                <a:gd name="connsiteY47" fmla="*/ 1399488 h 2803974"/>
                <a:gd name="connsiteX48" fmla="*/ 721106 w 1790589"/>
                <a:gd name="connsiteY48" fmla="*/ 1435269 h 2803974"/>
                <a:gd name="connsiteX49" fmla="*/ 601836 w 1790589"/>
                <a:gd name="connsiteY49" fmla="*/ 1399488 h 2803974"/>
                <a:gd name="connsiteX50" fmla="*/ 577982 w 1790589"/>
                <a:gd name="connsiteY50" fmla="*/ 1319975 h 2803974"/>
                <a:gd name="connsiteX51" fmla="*/ 566055 w 1790589"/>
                <a:gd name="connsiteY51" fmla="*/ 1296121 h 2803974"/>
                <a:gd name="connsiteX52" fmla="*/ 601836 w 1790589"/>
                <a:gd name="connsiteY52" fmla="*/ 1145046 h 2803974"/>
                <a:gd name="connsiteX53" fmla="*/ 629666 w 1790589"/>
                <a:gd name="connsiteY53" fmla="*/ 978069 h 2803974"/>
                <a:gd name="connsiteX54" fmla="*/ 601836 w 1790589"/>
                <a:gd name="connsiteY54" fmla="*/ 815067 h 2803974"/>
                <a:gd name="connsiteX55" fmla="*/ 506421 w 1790589"/>
                <a:gd name="connsiteY55" fmla="*/ 703749 h 2803974"/>
                <a:gd name="connsiteX56" fmla="*/ 371248 w 1790589"/>
                <a:gd name="connsiteY56" fmla="*/ 648090 h 2803974"/>
                <a:gd name="connsiteX57" fmla="*/ 287760 w 1790589"/>
                <a:gd name="connsiteY57" fmla="*/ 636163 h 2803974"/>
                <a:gd name="connsiteX0" fmla="*/ 270646 w 1785403"/>
                <a:gd name="connsiteY0" fmla="*/ 632188 h 2803974"/>
                <a:gd name="connsiteX1" fmla="*/ 358112 w 1785403"/>
                <a:gd name="connsiteY1" fmla="*/ 735553 h 2803974"/>
                <a:gd name="connsiteX2" fmla="*/ 405819 w 1785403"/>
                <a:gd name="connsiteY2" fmla="*/ 803139 h 2803974"/>
                <a:gd name="connsiteX3" fmla="*/ 385942 w 1785403"/>
                <a:gd name="connsiteY3" fmla="*/ 1005898 h 2803974"/>
                <a:gd name="connsiteX4" fmla="*/ 290525 w 1785403"/>
                <a:gd name="connsiteY4" fmla="*/ 1164924 h 2803974"/>
                <a:gd name="connsiteX5" fmla="*/ 135475 w 1785403"/>
                <a:gd name="connsiteY5" fmla="*/ 1379609 h 2803974"/>
                <a:gd name="connsiteX6" fmla="*/ 55962 w 1785403"/>
                <a:gd name="connsiteY6" fmla="*/ 1538635 h 2803974"/>
                <a:gd name="connsiteX7" fmla="*/ 303 w 1785403"/>
                <a:gd name="connsiteY7" fmla="*/ 1816931 h 2803974"/>
                <a:gd name="connsiteX8" fmla="*/ 20182 w 1785403"/>
                <a:gd name="connsiteY8" fmla="*/ 1995836 h 2803974"/>
                <a:gd name="connsiteX9" fmla="*/ 83792 w 1785403"/>
                <a:gd name="connsiteY9" fmla="*/ 2222447 h 2803974"/>
                <a:gd name="connsiteX10" fmla="*/ 171256 w 1785403"/>
                <a:gd name="connsiteY10" fmla="*/ 2409304 h 2803974"/>
                <a:gd name="connsiteX11" fmla="*/ 314380 w 1785403"/>
                <a:gd name="connsiteY11" fmla="*/ 2560379 h 2803974"/>
                <a:gd name="connsiteX12" fmla="*/ 544968 w 1785403"/>
                <a:gd name="connsiteY12" fmla="*/ 2707478 h 2803974"/>
                <a:gd name="connsiteX13" fmla="*/ 787482 w 1785403"/>
                <a:gd name="connsiteY13" fmla="*/ 2794941 h 2803974"/>
                <a:gd name="connsiteX14" fmla="*/ 930606 w 1785403"/>
                <a:gd name="connsiteY14" fmla="*/ 2798919 h 2803974"/>
                <a:gd name="connsiteX15" fmla="*/ 1097582 w 1785403"/>
                <a:gd name="connsiteY15" fmla="*/ 2790966 h 2803974"/>
                <a:gd name="connsiteX16" fmla="*/ 1240706 w 1785403"/>
                <a:gd name="connsiteY16" fmla="*/ 2739282 h 2803974"/>
                <a:gd name="connsiteX17" fmla="*/ 1419610 w 1785403"/>
                <a:gd name="connsiteY17" fmla="*/ 2643867 h 2803974"/>
                <a:gd name="connsiteX18" fmla="*/ 1646222 w 1785403"/>
                <a:gd name="connsiteY18" fmla="*/ 2393401 h 2803974"/>
                <a:gd name="connsiteX19" fmla="*/ 1753565 w 1785403"/>
                <a:gd name="connsiteY19" fmla="*/ 2154862 h 2803974"/>
                <a:gd name="connsiteX20" fmla="*/ 1785370 w 1785403"/>
                <a:gd name="connsiteY20" fmla="*/ 1912347 h 2803974"/>
                <a:gd name="connsiteX21" fmla="*/ 1749589 w 1785403"/>
                <a:gd name="connsiteY21" fmla="*/ 1705613 h 2803974"/>
                <a:gd name="connsiteX22" fmla="*/ 1697906 w 1785403"/>
                <a:gd name="connsiteY22" fmla="*/ 1514782 h 2803974"/>
                <a:gd name="connsiteX23" fmla="*/ 1713808 w 1785403"/>
                <a:gd name="connsiteY23" fmla="*/ 1351780 h 2803974"/>
                <a:gd name="connsiteX24" fmla="*/ 1741638 w 1785403"/>
                <a:gd name="connsiteY24" fmla="*/ 1244438 h 2803974"/>
                <a:gd name="connsiteX25" fmla="*/ 1773443 w 1785403"/>
                <a:gd name="connsiteY25" fmla="*/ 1025777 h 2803974"/>
                <a:gd name="connsiteX26" fmla="*/ 1721760 w 1785403"/>
                <a:gd name="connsiteY26" fmla="*/ 767359 h 2803974"/>
                <a:gd name="connsiteX27" fmla="*/ 1626344 w 1785403"/>
                <a:gd name="connsiteY27" fmla="*/ 600382 h 2803974"/>
                <a:gd name="connsiteX28" fmla="*/ 1630320 w 1785403"/>
                <a:gd name="connsiteY28" fmla="*/ 707725 h 2803974"/>
                <a:gd name="connsiteX29" fmla="*/ 1586588 w 1785403"/>
                <a:gd name="connsiteY29" fmla="*/ 823019 h 2803974"/>
                <a:gd name="connsiteX30" fmla="*/ 1562734 w 1785403"/>
                <a:gd name="connsiteY30" fmla="*/ 846872 h 2803974"/>
                <a:gd name="connsiteX31" fmla="*/ 1491172 w 1785403"/>
                <a:gd name="connsiteY31" fmla="*/ 715676 h 2803974"/>
                <a:gd name="connsiteX32" fmla="*/ 1375878 w 1785403"/>
                <a:gd name="connsiteY32" fmla="*/ 588455 h 2803974"/>
                <a:gd name="connsiteX33" fmla="*/ 1232755 w 1785403"/>
                <a:gd name="connsiteY33" fmla="*/ 457259 h 2803974"/>
                <a:gd name="connsiteX34" fmla="*/ 1125412 w 1785403"/>
                <a:gd name="connsiteY34" fmla="*/ 318111 h 2803974"/>
                <a:gd name="connsiteX35" fmla="*/ 1049875 w 1785403"/>
                <a:gd name="connsiteY35" fmla="*/ 222695 h 2803974"/>
                <a:gd name="connsiteX36" fmla="*/ 1045899 w 1785403"/>
                <a:gd name="connsiteY36" fmla="*/ 119328 h 2803974"/>
                <a:gd name="connsiteX37" fmla="*/ 1069753 w 1785403"/>
                <a:gd name="connsiteY37" fmla="*/ 71620 h 2803974"/>
                <a:gd name="connsiteX38" fmla="*/ 1101558 w 1785403"/>
                <a:gd name="connsiteY38" fmla="*/ 31864 h 2803974"/>
                <a:gd name="connsiteX39" fmla="*/ 1129388 w 1785403"/>
                <a:gd name="connsiteY39" fmla="*/ 59 h 2803974"/>
                <a:gd name="connsiteX40" fmla="*/ 1053850 w 1785403"/>
                <a:gd name="connsiteY40" fmla="*/ 39815 h 2803974"/>
                <a:gd name="connsiteX41" fmla="*/ 934581 w 1785403"/>
                <a:gd name="connsiteY41" fmla="*/ 115352 h 2803974"/>
                <a:gd name="connsiteX42" fmla="*/ 811335 w 1785403"/>
                <a:gd name="connsiteY42" fmla="*/ 318111 h 2803974"/>
                <a:gd name="connsiteX43" fmla="*/ 823262 w 1785403"/>
                <a:gd name="connsiteY43" fmla="*/ 580504 h 2803974"/>
                <a:gd name="connsiteX44" fmla="*/ 926629 w 1785403"/>
                <a:gd name="connsiteY44" fmla="*/ 795189 h 2803974"/>
                <a:gd name="connsiteX45" fmla="*/ 1002167 w 1785403"/>
                <a:gd name="connsiteY45" fmla="*/ 966142 h 2803974"/>
                <a:gd name="connsiteX46" fmla="*/ 998191 w 1785403"/>
                <a:gd name="connsiteY46" fmla="*/ 1204681 h 2803974"/>
                <a:gd name="connsiteX47" fmla="*/ 890848 w 1785403"/>
                <a:gd name="connsiteY47" fmla="*/ 1387561 h 2803974"/>
                <a:gd name="connsiteX48" fmla="*/ 859043 w 1785403"/>
                <a:gd name="connsiteY48" fmla="*/ 1399488 h 2803974"/>
                <a:gd name="connsiteX49" fmla="*/ 715920 w 1785403"/>
                <a:gd name="connsiteY49" fmla="*/ 1435269 h 2803974"/>
                <a:gd name="connsiteX50" fmla="*/ 596650 w 1785403"/>
                <a:gd name="connsiteY50" fmla="*/ 1399488 h 2803974"/>
                <a:gd name="connsiteX51" fmla="*/ 572796 w 1785403"/>
                <a:gd name="connsiteY51" fmla="*/ 1319975 h 2803974"/>
                <a:gd name="connsiteX52" fmla="*/ 560869 w 1785403"/>
                <a:gd name="connsiteY52" fmla="*/ 1296121 h 2803974"/>
                <a:gd name="connsiteX53" fmla="*/ 596650 w 1785403"/>
                <a:gd name="connsiteY53" fmla="*/ 1145046 h 2803974"/>
                <a:gd name="connsiteX54" fmla="*/ 624480 w 1785403"/>
                <a:gd name="connsiteY54" fmla="*/ 978069 h 2803974"/>
                <a:gd name="connsiteX55" fmla="*/ 596650 w 1785403"/>
                <a:gd name="connsiteY55" fmla="*/ 815067 h 2803974"/>
                <a:gd name="connsiteX56" fmla="*/ 501235 w 1785403"/>
                <a:gd name="connsiteY56" fmla="*/ 703749 h 2803974"/>
                <a:gd name="connsiteX57" fmla="*/ 366062 w 1785403"/>
                <a:gd name="connsiteY57" fmla="*/ 648090 h 2803974"/>
                <a:gd name="connsiteX58" fmla="*/ 282574 w 1785403"/>
                <a:gd name="connsiteY58" fmla="*/ 636163 h 2803974"/>
                <a:gd name="connsiteX0" fmla="*/ 270497 w 1785254"/>
                <a:gd name="connsiteY0" fmla="*/ 632188 h 2803974"/>
                <a:gd name="connsiteX1" fmla="*/ 357963 w 1785254"/>
                <a:gd name="connsiteY1" fmla="*/ 735553 h 2803974"/>
                <a:gd name="connsiteX2" fmla="*/ 405670 w 1785254"/>
                <a:gd name="connsiteY2" fmla="*/ 803139 h 2803974"/>
                <a:gd name="connsiteX3" fmla="*/ 385793 w 1785254"/>
                <a:gd name="connsiteY3" fmla="*/ 1005898 h 2803974"/>
                <a:gd name="connsiteX4" fmla="*/ 290376 w 1785254"/>
                <a:gd name="connsiteY4" fmla="*/ 1164924 h 2803974"/>
                <a:gd name="connsiteX5" fmla="*/ 135326 w 1785254"/>
                <a:gd name="connsiteY5" fmla="*/ 1379609 h 2803974"/>
                <a:gd name="connsiteX6" fmla="*/ 55813 w 1785254"/>
                <a:gd name="connsiteY6" fmla="*/ 1538635 h 2803974"/>
                <a:gd name="connsiteX7" fmla="*/ 12081 w 1785254"/>
                <a:gd name="connsiteY7" fmla="*/ 1661881 h 2803974"/>
                <a:gd name="connsiteX8" fmla="*/ 154 w 1785254"/>
                <a:gd name="connsiteY8" fmla="*/ 1816931 h 2803974"/>
                <a:gd name="connsiteX9" fmla="*/ 20033 w 1785254"/>
                <a:gd name="connsiteY9" fmla="*/ 1995836 h 2803974"/>
                <a:gd name="connsiteX10" fmla="*/ 83643 w 1785254"/>
                <a:gd name="connsiteY10" fmla="*/ 2222447 h 2803974"/>
                <a:gd name="connsiteX11" fmla="*/ 171107 w 1785254"/>
                <a:gd name="connsiteY11" fmla="*/ 2409304 h 2803974"/>
                <a:gd name="connsiteX12" fmla="*/ 314231 w 1785254"/>
                <a:gd name="connsiteY12" fmla="*/ 2560379 h 2803974"/>
                <a:gd name="connsiteX13" fmla="*/ 544819 w 1785254"/>
                <a:gd name="connsiteY13" fmla="*/ 2707478 h 2803974"/>
                <a:gd name="connsiteX14" fmla="*/ 787333 w 1785254"/>
                <a:gd name="connsiteY14" fmla="*/ 2794941 h 2803974"/>
                <a:gd name="connsiteX15" fmla="*/ 930457 w 1785254"/>
                <a:gd name="connsiteY15" fmla="*/ 2798919 h 2803974"/>
                <a:gd name="connsiteX16" fmla="*/ 1097433 w 1785254"/>
                <a:gd name="connsiteY16" fmla="*/ 2790966 h 2803974"/>
                <a:gd name="connsiteX17" fmla="*/ 1240557 w 1785254"/>
                <a:gd name="connsiteY17" fmla="*/ 2739282 h 2803974"/>
                <a:gd name="connsiteX18" fmla="*/ 1419461 w 1785254"/>
                <a:gd name="connsiteY18" fmla="*/ 2643867 h 2803974"/>
                <a:gd name="connsiteX19" fmla="*/ 1646073 w 1785254"/>
                <a:gd name="connsiteY19" fmla="*/ 2393401 h 2803974"/>
                <a:gd name="connsiteX20" fmla="*/ 1753416 w 1785254"/>
                <a:gd name="connsiteY20" fmla="*/ 2154862 h 2803974"/>
                <a:gd name="connsiteX21" fmla="*/ 1785221 w 1785254"/>
                <a:gd name="connsiteY21" fmla="*/ 1912347 h 2803974"/>
                <a:gd name="connsiteX22" fmla="*/ 1749440 w 1785254"/>
                <a:gd name="connsiteY22" fmla="*/ 1705613 h 2803974"/>
                <a:gd name="connsiteX23" fmla="*/ 1697757 w 1785254"/>
                <a:gd name="connsiteY23" fmla="*/ 1514782 h 2803974"/>
                <a:gd name="connsiteX24" fmla="*/ 1713659 w 1785254"/>
                <a:gd name="connsiteY24" fmla="*/ 1351780 h 2803974"/>
                <a:gd name="connsiteX25" fmla="*/ 1741489 w 1785254"/>
                <a:gd name="connsiteY25" fmla="*/ 1244438 h 2803974"/>
                <a:gd name="connsiteX26" fmla="*/ 1773294 w 1785254"/>
                <a:gd name="connsiteY26" fmla="*/ 1025777 h 2803974"/>
                <a:gd name="connsiteX27" fmla="*/ 1721611 w 1785254"/>
                <a:gd name="connsiteY27" fmla="*/ 767359 h 2803974"/>
                <a:gd name="connsiteX28" fmla="*/ 1626195 w 1785254"/>
                <a:gd name="connsiteY28" fmla="*/ 600382 h 2803974"/>
                <a:gd name="connsiteX29" fmla="*/ 1630171 w 1785254"/>
                <a:gd name="connsiteY29" fmla="*/ 707725 h 2803974"/>
                <a:gd name="connsiteX30" fmla="*/ 1586439 w 1785254"/>
                <a:gd name="connsiteY30" fmla="*/ 823019 h 2803974"/>
                <a:gd name="connsiteX31" fmla="*/ 1562585 w 1785254"/>
                <a:gd name="connsiteY31" fmla="*/ 846872 h 2803974"/>
                <a:gd name="connsiteX32" fmla="*/ 1491023 w 1785254"/>
                <a:gd name="connsiteY32" fmla="*/ 715676 h 2803974"/>
                <a:gd name="connsiteX33" fmla="*/ 1375729 w 1785254"/>
                <a:gd name="connsiteY33" fmla="*/ 588455 h 2803974"/>
                <a:gd name="connsiteX34" fmla="*/ 1232606 w 1785254"/>
                <a:gd name="connsiteY34" fmla="*/ 457259 h 2803974"/>
                <a:gd name="connsiteX35" fmla="*/ 1125263 w 1785254"/>
                <a:gd name="connsiteY35" fmla="*/ 318111 h 2803974"/>
                <a:gd name="connsiteX36" fmla="*/ 1049726 w 1785254"/>
                <a:gd name="connsiteY36" fmla="*/ 222695 h 2803974"/>
                <a:gd name="connsiteX37" fmla="*/ 1045750 w 1785254"/>
                <a:gd name="connsiteY37" fmla="*/ 119328 h 2803974"/>
                <a:gd name="connsiteX38" fmla="*/ 1069604 w 1785254"/>
                <a:gd name="connsiteY38" fmla="*/ 71620 h 2803974"/>
                <a:gd name="connsiteX39" fmla="*/ 1101409 w 1785254"/>
                <a:gd name="connsiteY39" fmla="*/ 31864 h 2803974"/>
                <a:gd name="connsiteX40" fmla="*/ 1129239 w 1785254"/>
                <a:gd name="connsiteY40" fmla="*/ 59 h 2803974"/>
                <a:gd name="connsiteX41" fmla="*/ 1053701 w 1785254"/>
                <a:gd name="connsiteY41" fmla="*/ 39815 h 2803974"/>
                <a:gd name="connsiteX42" fmla="*/ 934432 w 1785254"/>
                <a:gd name="connsiteY42" fmla="*/ 115352 h 2803974"/>
                <a:gd name="connsiteX43" fmla="*/ 811186 w 1785254"/>
                <a:gd name="connsiteY43" fmla="*/ 318111 h 2803974"/>
                <a:gd name="connsiteX44" fmla="*/ 823113 w 1785254"/>
                <a:gd name="connsiteY44" fmla="*/ 580504 h 2803974"/>
                <a:gd name="connsiteX45" fmla="*/ 926480 w 1785254"/>
                <a:gd name="connsiteY45" fmla="*/ 795189 h 2803974"/>
                <a:gd name="connsiteX46" fmla="*/ 1002018 w 1785254"/>
                <a:gd name="connsiteY46" fmla="*/ 966142 h 2803974"/>
                <a:gd name="connsiteX47" fmla="*/ 998042 w 1785254"/>
                <a:gd name="connsiteY47" fmla="*/ 1204681 h 2803974"/>
                <a:gd name="connsiteX48" fmla="*/ 890699 w 1785254"/>
                <a:gd name="connsiteY48" fmla="*/ 1387561 h 2803974"/>
                <a:gd name="connsiteX49" fmla="*/ 858894 w 1785254"/>
                <a:gd name="connsiteY49" fmla="*/ 1399488 h 2803974"/>
                <a:gd name="connsiteX50" fmla="*/ 715771 w 1785254"/>
                <a:gd name="connsiteY50" fmla="*/ 1435269 h 2803974"/>
                <a:gd name="connsiteX51" fmla="*/ 596501 w 1785254"/>
                <a:gd name="connsiteY51" fmla="*/ 1399488 h 2803974"/>
                <a:gd name="connsiteX52" fmla="*/ 572647 w 1785254"/>
                <a:gd name="connsiteY52" fmla="*/ 1319975 h 2803974"/>
                <a:gd name="connsiteX53" fmla="*/ 560720 w 1785254"/>
                <a:gd name="connsiteY53" fmla="*/ 1296121 h 2803974"/>
                <a:gd name="connsiteX54" fmla="*/ 596501 w 1785254"/>
                <a:gd name="connsiteY54" fmla="*/ 1145046 h 2803974"/>
                <a:gd name="connsiteX55" fmla="*/ 624331 w 1785254"/>
                <a:gd name="connsiteY55" fmla="*/ 978069 h 2803974"/>
                <a:gd name="connsiteX56" fmla="*/ 596501 w 1785254"/>
                <a:gd name="connsiteY56" fmla="*/ 815067 h 2803974"/>
                <a:gd name="connsiteX57" fmla="*/ 501086 w 1785254"/>
                <a:gd name="connsiteY57" fmla="*/ 703749 h 2803974"/>
                <a:gd name="connsiteX58" fmla="*/ 365913 w 1785254"/>
                <a:gd name="connsiteY58" fmla="*/ 648090 h 2803974"/>
                <a:gd name="connsiteX59" fmla="*/ 282425 w 1785254"/>
                <a:gd name="connsiteY59" fmla="*/ 636163 h 2803974"/>
                <a:gd name="connsiteX0" fmla="*/ 270497 w 1785254"/>
                <a:gd name="connsiteY0" fmla="*/ 632188 h 2803974"/>
                <a:gd name="connsiteX1" fmla="*/ 357963 w 1785254"/>
                <a:gd name="connsiteY1" fmla="*/ 735553 h 2803974"/>
                <a:gd name="connsiteX2" fmla="*/ 405670 w 1785254"/>
                <a:gd name="connsiteY2" fmla="*/ 803139 h 2803974"/>
                <a:gd name="connsiteX3" fmla="*/ 405670 w 1785254"/>
                <a:gd name="connsiteY3" fmla="*/ 906507 h 2803974"/>
                <a:gd name="connsiteX4" fmla="*/ 385793 w 1785254"/>
                <a:gd name="connsiteY4" fmla="*/ 1005898 h 2803974"/>
                <a:gd name="connsiteX5" fmla="*/ 290376 w 1785254"/>
                <a:gd name="connsiteY5" fmla="*/ 1164924 h 2803974"/>
                <a:gd name="connsiteX6" fmla="*/ 135326 w 1785254"/>
                <a:gd name="connsiteY6" fmla="*/ 1379609 h 2803974"/>
                <a:gd name="connsiteX7" fmla="*/ 55813 w 1785254"/>
                <a:gd name="connsiteY7" fmla="*/ 1538635 h 2803974"/>
                <a:gd name="connsiteX8" fmla="*/ 12081 w 1785254"/>
                <a:gd name="connsiteY8" fmla="*/ 1661881 h 2803974"/>
                <a:gd name="connsiteX9" fmla="*/ 154 w 1785254"/>
                <a:gd name="connsiteY9" fmla="*/ 1816931 h 2803974"/>
                <a:gd name="connsiteX10" fmla="*/ 20033 w 1785254"/>
                <a:gd name="connsiteY10" fmla="*/ 1995836 h 2803974"/>
                <a:gd name="connsiteX11" fmla="*/ 83643 w 1785254"/>
                <a:gd name="connsiteY11" fmla="*/ 2222447 h 2803974"/>
                <a:gd name="connsiteX12" fmla="*/ 171107 w 1785254"/>
                <a:gd name="connsiteY12" fmla="*/ 2409304 h 2803974"/>
                <a:gd name="connsiteX13" fmla="*/ 314231 w 1785254"/>
                <a:gd name="connsiteY13" fmla="*/ 2560379 h 2803974"/>
                <a:gd name="connsiteX14" fmla="*/ 544819 w 1785254"/>
                <a:gd name="connsiteY14" fmla="*/ 2707478 h 2803974"/>
                <a:gd name="connsiteX15" fmla="*/ 787333 w 1785254"/>
                <a:gd name="connsiteY15" fmla="*/ 2794941 h 2803974"/>
                <a:gd name="connsiteX16" fmla="*/ 930457 w 1785254"/>
                <a:gd name="connsiteY16" fmla="*/ 2798919 h 2803974"/>
                <a:gd name="connsiteX17" fmla="*/ 1097433 w 1785254"/>
                <a:gd name="connsiteY17" fmla="*/ 2790966 h 2803974"/>
                <a:gd name="connsiteX18" fmla="*/ 1240557 w 1785254"/>
                <a:gd name="connsiteY18" fmla="*/ 2739282 h 2803974"/>
                <a:gd name="connsiteX19" fmla="*/ 1419461 w 1785254"/>
                <a:gd name="connsiteY19" fmla="*/ 2643867 h 2803974"/>
                <a:gd name="connsiteX20" fmla="*/ 1646073 w 1785254"/>
                <a:gd name="connsiteY20" fmla="*/ 2393401 h 2803974"/>
                <a:gd name="connsiteX21" fmla="*/ 1753416 w 1785254"/>
                <a:gd name="connsiteY21" fmla="*/ 2154862 h 2803974"/>
                <a:gd name="connsiteX22" fmla="*/ 1785221 w 1785254"/>
                <a:gd name="connsiteY22" fmla="*/ 1912347 h 2803974"/>
                <a:gd name="connsiteX23" fmla="*/ 1749440 w 1785254"/>
                <a:gd name="connsiteY23" fmla="*/ 1705613 h 2803974"/>
                <a:gd name="connsiteX24" fmla="*/ 1697757 w 1785254"/>
                <a:gd name="connsiteY24" fmla="*/ 1514782 h 2803974"/>
                <a:gd name="connsiteX25" fmla="*/ 1713659 w 1785254"/>
                <a:gd name="connsiteY25" fmla="*/ 1351780 h 2803974"/>
                <a:gd name="connsiteX26" fmla="*/ 1741489 w 1785254"/>
                <a:gd name="connsiteY26" fmla="*/ 1244438 h 2803974"/>
                <a:gd name="connsiteX27" fmla="*/ 1773294 w 1785254"/>
                <a:gd name="connsiteY27" fmla="*/ 1025777 h 2803974"/>
                <a:gd name="connsiteX28" fmla="*/ 1721611 w 1785254"/>
                <a:gd name="connsiteY28" fmla="*/ 767359 h 2803974"/>
                <a:gd name="connsiteX29" fmla="*/ 1626195 w 1785254"/>
                <a:gd name="connsiteY29" fmla="*/ 600382 h 2803974"/>
                <a:gd name="connsiteX30" fmla="*/ 1630171 w 1785254"/>
                <a:gd name="connsiteY30" fmla="*/ 707725 h 2803974"/>
                <a:gd name="connsiteX31" fmla="*/ 1586439 w 1785254"/>
                <a:gd name="connsiteY31" fmla="*/ 823019 h 2803974"/>
                <a:gd name="connsiteX32" fmla="*/ 1562585 w 1785254"/>
                <a:gd name="connsiteY32" fmla="*/ 846872 h 2803974"/>
                <a:gd name="connsiteX33" fmla="*/ 1491023 w 1785254"/>
                <a:gd name="connsiteY33" fmla="*/ 715676 h 2803974"/>
                <a:gd name="connsiteX34" fmla="*/ 1375729 w 1785254"/>
                <a:gd name="connsiteY34" fmla="*/ 588455 h 2803974"/>
                <a:gd name="connsiteX35" fmla="*/ 1232606 w 1785254"/>
                <a:gd name="connsiteY35" fmla="*/ 457259 h 2803974"/>
                <a:gd name="connsiteX36" fmla="*/ 1125263 w 1785254"/>
                <a:gd name="connsiteY36" fmla="*/ 318111 h 2803974"/>
                <a:gd name="connsiteX37" fmla="*/ 1049726 w 1785254"/>
                <a:gd name="connsiteY37" fmla="*/ 222695 h 2803974"/>
                <a:gd name="connsiteX38" fmla="*/ 1045750 w 1785254"/>
                <a:gd name="connsiteY38" fmla="*/ 119328 h 2803974"/>
                <a:gd name="connsiteX39" fmla="*/ 1069604 w 1785254"/>
                <a:gd name="connsiteY39" fmla="*/ 71620 h 2803974"/>
                <a:gd name="connsiteX40" fmla="*/ 1101409 w 1785254"/>
                <a:gd name="connsiteY40" fmla="*/ 31864 h 2803974"/>
                <a:gd name="connsiteX41" fmla="*/ 1129239 w 1785254"/>
                <a:gd name="connsiteY41" fmla="*/ 59 h 2803974"/>
                <a:gd name="connsiteX42" fmla="*/ 1053701 w 1785254"/>
                <a:gd name="connsiteY42" fmla="*/ 39815 h 2803974"/>
                <a:gd name="connsiteX43" fmla="*/ 934432 w 1785254"/>
                <a:gd name="connsiteY43" fmla="*/ 115352 h 2803974"/>
                <a:gd name="connsiteX44" fmla="*/ 811186 w 1785254"/>
                <a:gd name="connsiteY44" fmla="*/ 318111 h 2803974"/>
                <a:gd name="connsiteX45" fmla="*/ 823113 w 1785254"/>
                <a:gd name="connsiteY45" fmla="*/ 580504 h 2803974"/>
                <a:gd name="connsiteX46" fmla="*/ 926480 w 1785254"/>
                <a:gd name="connsiteY46" fmla="*/ 795189 h 2803974"/>
                <a:gd name="connsiteX47" fmla="*/ 1002018 w 1785254"/>
                <a:gd name="connsiteY47" fmla="*/ 966142 h 2803974"/>
                <a:gd name="connsiteX48" fmla="*/ 998042 w 1785254"/>
                <a:gd name="connsiteY48" fmla="*/ 1204681 h 2803974"/>
                <a:gd name="connsiteX49" fmla="*/ 890699 w 1785254"/>
                <a:gd name="connsiteY49" fmla="*/ 1387561 h 2803974"/>
                <a:gd name="connsiteX50" fmla="*/ 858894 w 1785254"/>
                <a:gd name="connsiteY50" fmla="*/ 1399488 h 2803974"/>
                <a:gd name="connsiteX51" fmla="*/ 715771 w 1785254"/>
                <a:gd name="connsiteY51" fmla="*/ 1435269 h 2803974"/>
                <a:gd name="connsiteX52" fmla="*/ 596501 w 1785254"/>
                <a:gd name="connsiteY52" fmla="*/ 1399488 h 2803974"/>
                <a:gd name="connsiteX53" fmla="*/ 572647 w 1785254"/>
                <a:gd name="connsiteY53" fmla="*/ 1319975 h 2803974"/>
                <a:gd name="connsiteX54" fmla="*/ 560720 w 1785254"/>
                <a:gd name="connsiteY54" fmla="*/ 1296121 h 2803974"/>
                <a:gd name="connsiteX55" fmla="*/ 596501 w 1785254"/>
                <a:gd name="connsiteY55" fmla="*/ 1145046 h 2803974"/>
                <a:gd name="connsiteX56" fmla="*/ 624331 w 1785254"/>
                <a:gd name="connsiteY56" fmla="*/ 978069 h 2803974"/>
                <a:gd name="connsiteX57" fmla="*/ 596501 w 1785254"/>
                <a:gd name="connsiteY57" fmla="*/ 815067 h 2803974"/>
                <a:gd name="connsiteX58" fmla="*/ 501086 w 1785254"/>
                <a:gd name="connsiteY58" fmla="*/ 703749 h 2803974"/>
                <a:gd name="connsiteX59" fmla="*/ 365913 w 1785254"/>
                <a:gd name="connsiteY59" fmla="*/ 648090 h 2803974"/>
                <a:gd name="connsiteX60" fmla="*/ 282425 w 1785254"/>
                <a:gd name="connsiteY60" fmla="*/ 636163 h 2803974"/>
                <a:gd name="connsiteX0" fmla="*/ 270497 w 1785254"/>
                <a:gd name="connsiteY0" fmla="*/ 632188 h 2802244"/>
                <a:gd name="connsiteX1" fmla="*/ 357963 w 1785254"/>
                <a:gd name="connsiteY1" fmla="*/ 735553 h 2802244"/>
                <a:gd name="connsiteX2" fmla="*/ 405670 w 1785254"/>
                <a:gd name="connsiteY2" fmla="*/ 803139 h 2802244"/>
                <a:gd name="connsiteX3" fmla="*/ 405670 w 1785254"/>
                <a:gd name="connsiteY3" fmla="*/ 906507 h 2802244"/>
                <a:gd name="connsiteX4" fmla="*/ 385793 w 1785254"/>
                <a:gd name="connsiteY4" fmla="*/ 1005898 h 2802244"/>
                <a:gd name="connsiteX5" fmla="*/ 290376 w 1785254"/>
                <a:gd name="connsiteY5" fmla="*/ 1164924 h 2802244"/>
                <a:gd name="connsiteX6" fmla="*/ 135326 w 1785254"/>
                <a:gd name="connsiteY6" fmla="*/ 1379609 h 2802244"/>
                <a:gd name="connsiteX7" fmla="*/ 55813 w 1785254"/>
                <a:gd name="connsiteY7" fmla="*/ 1538635 h 2802244"/>
                <a:gd name="connsiteX8" fmla="*/ 12081 w 1785254"/>
                <a:gd name="connsiteY8" fmla="*/ 1661881 h 2802244"/>
                <a:gd name="connsiteX9" fmla="*/ 154 w 1785254"/>
                <a:gd name="connsiteY9" fmla="*/ 1816931 h 2802244"/>
                <a:gd name="connsiteX10" fmla="*/ 20033 w 1785254"/>
                <a:gd name="connsiteY10" fmla="*/ 1995836 h 2802244"/>
                <a:gd name="connsiteX11" fmla="*/ 83643 w 1785254"/>
                <a:gd name="connsiteY11" fmla="*/ 2222447 h 2802244"/>
                <a:gd name="connsiteX12" fmla="*/ 171107 w 1785254"/>
                <a:gd name="connsiteY12" fmla="*/ 2409304 h 2802244"/>
                <a:gd name="connsiteX13" fmla="*/ 314231 w 1785254"/>
                <a:gd name="connsiteY13" fmla="*/ 2560379 h 2802244"/>
                <a:gd name="connsiteX14" fmla="*/ 544819 w 1785254"/>
                <a:gd name="connsiteY14" fmla="*/ 2707478 h 2802244"/>
                <a:gd name="connsiteX15" fmla="*/ 787333 w 1785254"/>
                <a:gd name="connsiteY15" fmla="*/ 2794941 h 2802244"/>
                <a:gd name="connsiteX16" fmla="*/ 1097433 w 1785254"/>
                <a:gd name="connsiteY16" fmla="*/ 2790966 h 2802244"/>
                <a:gd name="connsiteX17" fmla="*/ 1240557 w 1785254"/>
                <a:gd name="connsiteY17" fmla="*/ 2739282 h 2802244"/>
                <a:gd name="connsiteX18" fmla="*/ 1419461 w 1785254"/>
                <a:gd name="connsiteY18" fmla="*/ 2643867 h 2802244"/>
                <a:gd name="connsiteX19" fmla="*/ 1646073 w 1785254"/>
                <a:gd name="connsiteY19" fmla="*/ 2393401 h 2802244"/>
                <a:gd name="connsiteX20" fmla="*/ 1753416 w 1785254"/>
                <a:gd name="connsiteY20" fmla="*/ 2154862 h 2802244"/>
                <a:gd name="connsiteX21" fmla="*/ 1785221 w 1785254"/>
                <a:gd name="connsiteY21" fmla="*/ 1912347 h 2802244"/>
                <a:gd name="connsiteX22" fmla="*/ 1749440 w 1785254"/>
                <a:gd name="connsiteY22" fmla="*/ 1705613 h 2802244"/>
                <a:gd name="connsiteX23" fmla="*/ 1697757 w 1785254"/>
                <a:gd name="connsiteY23" fmla="*/ 1514782 h 2802244"/>
                <a:gd name="connsiteX24" fmla="*/ 1713659 w 1785254"/>
                <a:gd name="connsiteY24" fmla="*/ 1351780 h 2802244"/>
                <a:gd name="connsiteX25" fmla="*/ 1741489 w 1785254"/>
                <a:gd name="connsiteY25" fmla="*/ 1244438 h 2802244"/>
                <a:gd name="connsiteX26" fmla="*/ 1773294 w 1785254"/>
                <a:gd name="connsiteY26" fmla="*/ 1025777 h 2802244"/>
                <a:gd name="connsiteX27" fmla="*/ 1721611 w 1785254"/>
                <a:gd name="connsiteY27" fmla="*/ 767359 h 2802244"/>
                <a:gd name="connsiteX28" fmla="*/ 1626195 w 1785254"/>
                <a:gd name="connsiteY28" fmla="*/ 600382 h 2802244"/>
                <a:gd name="connsiteX29" fmla="*/ 1630171 w 1785254"/>
                <a:gd name="connsiteY29" fmla="*/ 707725 h 2802244"/>
                <a:gd name="connsiteX30" fmla="*/ 1586439 w 1785254"/>
                <a:gd name="connsiteY30" fmla="*/ 823019 h 2802244"/>
                <a:gd name="connsiteX31" fmla="*/ 1562585 w 1785254"/>
                <a:gd name="connsiteY31" fmla="*/ 846872 h 2802244"/>
                <a:gd name="connsiteX32" fmla="*/ 1491023 w 1785254"/>
                <a:gd name="connsiteY32" fmla="*/ 715676 h 2802244"/>
                <a:gd name="connsiteX33" fmla="*/ 1375729 w 1785254"/>
                <a:gd name="connsiteY33" fmla="*/ 588455 h 2802244"/>
                <a:gd name="connsiteX34" fmla="*/ 1232606 w 1785254"/>
                <a:gd name="connsiteY34" fmla="*/ 457259 h 2802244"/>
                <a:gd name="connsiteX35" fmla="*/ 1125263 w 1785254"/>
                <a:gd name="connsiteY35" fmla="*/ 318111 h 2802244"/>
                <a:gd name="connsiteX36" fmla="*/ 1049726 w 1785254"/>
                <a:gd name="connsiteY36" fmla="*/ 222695 h 2802244"/>
                <a:gd name="connsiteX37" fmla="*/ 1045750 w 1785254"/>
                <a:gd name="connsiteY37" fmla="*/ 119328 h 2802244"/>
                <a:gd name="connsiteX38" fmla="*/ 1069604 w 1785254"/>
                <a:gd name="connsiteY38" fmla="*/ 71620 h 2802244"/>
                <a:gd name="connsiteX39" fmla="*/ 1101409 w 1785254"/>
                <a:gd name="connsiteY39" fmla="*/ 31864 h 2802244"/>
                <a:gd name="connsiteX40" fmla="*/ 1129239 w 1785254"/>
                <a:gd name="connsiteY40" fmla="*/ 59 h 2802244"/>
                <a:gd name="connsiteX41" fmla="*/ 1053701 w 1785254"/>
                <a:gd name="connsiteY41" fmla="*/ 39815 h 2802244"/>
                <a:gd name="connsiteX42" fmla="*/ 934432 w 1785254"/>
                <a:gd name="connsiteY42" fmla="*/ 115352 h 2802244"/>
                <a:gd name="connsiteX43" fmla="*/ 811186 w 1785254"/>
                <a:gd name="connsiteY43" fmla="*/ 318111 h 2802244"/>
                <a:gd name="connsiteX44" fmla="*/ 823113 w 1785254"/>
                <a:gd name="connsiteY44" fmla="*/ 580504 h 2802244"/>
                <a:gd name="connsiteX45" fmla="*/ 926480 w 1785254"/>
                <a:gd name="connsiteY45" fmla="*/ 795189 h 2802244"/>
                <a:gd name="connsiteX46" fmla="*/ 1002018 w 1785254"/>
                <a:gd name="connsiteY46" fmla="*/ 966142 h 2802244"/>
                <a:gd name="connsiteX47" fmla="*/ 998042 w 1785254"/>
                <a:gd name="connsiteY47" fmla="*/ 1204681 h 2802244"/>
                <a:gd name="connsiteX48" fmla="*/ 890699 w 1785254"/>
                <a:gd name="connsiteY48" fmla="*/ 1387561 h 2802244"/>
                <a:gd name="connsiteX49" fmla="*/ 858894 w 1785254"/>
                <a:gd name="connsiteY49" fmla="*/ 1399488 h 2802244"/>
                <a:gd name="connsiteX50" fmla="*/ 715771 w 1785254"/>
                <a:gd name="connsiteY50" fmla="*/ 1435269 h 2802244"/>
                <a:gd name="connsiteX51" fmla="*/ 596501 w 1785254"/>
                <a:gd name="connsiteY51" fmla="*/ 1399488 h 2802244"/>
                <a:gd name="connsiteX52" fmla="*/ 572647 w 1785254"/>
                <a:gd name="connsiteY52" fmla="*/ 1319975 h 2802244"/>
                <a:gd name="connsiteX53" fmla="*/ 560720 w 1785254"/>
                <a:gd name="connsiteY53" fmla="*/ 1296121 h 2802244"/>
                <a:gd name="connsiteX54" fmla="*/ 596501 w 1785254"/>
                <a:gd name="connsiteY54" fmla="*/ 1145046 h 2802244"/>
                <a:gd name="connsiteX55" fmla="*/ 624331 w 1785254"/>
                <a:gd name="connsiteY55" fmla="*/ 978069 h 2802244"/>
                <a:gd name="connsiteX56" fmla="*/ 596501 w 1785254"/>
                <a:gd name="connsiteY56" fmla="*/ 815067 h 2802244"/>
                <a:gd name="connsiteX57" fmla="*/ 501086 w 1785254"/>
                <a:gd name="connsiteY57" fmla="*/ 703749 h 2802244"/>
                <a:gd name="connsiteX58" fmla="*/ 365913 w 1785254"/>
                <a:gd name="connsiteY58" fmla="*/ 648090 h 2802244"/>
                <a:gd name="connsiteX59" fmla="*/ 282425 w 1785254"/>
                <a:gd name="connsiteY59" fmla="*/ 636163 h 2802244"/>
                <a:gd name="connsiteX0" fmla="*/ 270497 w 1785254"/>
                <a:gd name="connsiteY0" fmla="*/ 632188 h 2807639"/>
                <a:gd name="connsiteX1" fmla="*/ 357963 w 1785254"/>
                <a:gd name="connsiteY1" fmla="*/ 735553 h 2807639"/>
                <a:gd name="connsiteX2" fmla="*/ 405670 w 1785254"/>
                <a:gd name="connsiteY2" fmla="*/ 803139 h 2807639"/>
                <a:gd name="connsiteX3" fmla="*/ 405670 w 1785254"/>
                <a:gd name="connsiteY3" fmla="*/ 906507 h 2807639"/>
                <a:gd name="connsiteX4" fmla="*/ 385793 w 1785254"/>
                <a:gd name="connsiteY4" fmla="*/ 1005898 h 2807639"/>
                <a:gd name="connsiteX5" fmla="*/ 290376 w 1785254"/>
                <a:gd name="connsiteY5" fmla="*/ 1164924 h 2807639"/>
                <a:gd name="connsiteX6" fmla="*/ 135326 w 1785254"/>
                <a:gd name="connsiteY6" fmla="*/ 1379609 h 2807639"/>
                <a:gd name="connsiteX7" fmla="*/ 55813 w 1785254"/>
                <a:gd name="connsiteY7" fmla="*/ 1538635 h 2807639"/>
                <a:gd name="connsiteX8" fmla="*/ 12081 w 1785254"/>
                <a:gd name="connsiteY8" fmla="*/ 1661881 h 2807639"/>
                <a:gd name="connsiteX9" fmla="*/ 154 w 1785254"/>
                <a:gd name="connsiteY9" fmla="*/ 1816931 h 2807639"/>
                <a:gd name="connsiteX10" fmla="*/ 20033 w 1785254"/>
                <a:gd name="connsiteY10" fmla="*/ 1995836 h 2807639"/>
                <a:gd name="connsiteX11" fmla="*/ 83643 w 1785254"/>
                <a:gd name="connsiteY11" fmla="*/ 2222447 h 2807639"/>
                <a:gd name="connsiteX12" fmla="*/ 171107 w 1785254"/>
                <a:gd name="connsiteY12" fmla="*/ 2409304 h 2807639"/>
                <a:gd name="connsiteX13" fmla="*/ 314231 w 1785254"/>
                <a:gd name="connsiteY13" fmla="*/ 2560379 h 2807639"/>
                <a:gd name="connsiteX14" fmla="*/ 544819 w 1785254"/>
                <a:gd name="connsiteY14" fmla="*/ 2707478 h 2807639"/>
                <a:gd name="connsiteX15" fmla="*/ 787333 w 1785254"/>
                <a:gd name="connsiteY15" fmla="*/ 2794941 h 2807639"/>
                <a:gd name="connsiteX16" fmla="*/ 1097433 w 1785254"/>
                <a:gd name="connsiteY16" fmla="*/ 2790966 h 2807639"/>
                <a:gd name="connsiteX17" fmla="*/ 1419461 w 1785254"/>
                <a:gd name="connsiteY17" fmla="*/ 2643867 h 2807639"/>
                <a:gd name="connsiteX18" fmla="*/ 1646073 w 1785254"/>
                <a:gd name="connsiteY18" fmla="*/ 2393401 h 2807639"/>
                <a:gd name="connsiteX19" fmla="*/ 1753416 w 1785254"/>
                <a:gd name="connsiteY19" fmla="*/ 2154862 h 2807639"/>
                <a:gd name="connsiteX20" fmla="*/ 1785221 w 1785254"/>
                <a:gd name="connsiteY20" fmla="*/ 1912347 h 2807639"/>
                <a:gd name="connsiteX21" fmla="*/ 1749440 w 1785254"/>
                <a:gd name="connsiteY21" fmla="*/ 1705613 h 2807639"/>
                <a:gd name="connsiteX22" fmla="*/ 1697757 w 1785254"/>
                <a:gd name="connsiteY22" fmla="*/ 1514782 h 2807639"/>
                <a:gd name="connsiteX23" fmla="*/ 1713659 w 1785254"/>
                <a:gd name="connsiteY23" fmla="*/ 1351780 h 2807639"/>
                <a:gd name="connsiteX24" fmla="*/ 1741489 w 1785254"/>
                <a:gd name="connsiteY24" fmla="*/ 1244438 h 2807639"/>
                <a:gd name="connsiteX25" fmla="*/ 1773294 w 1785254"/>
                <a:gd name="connsiteY25" fmla="*/ 1025777 h 2807639"/>
                <a:gd name="connsiteX26" fmla="*/ 1721611 w 1785254"/>
                <a:gd name="connsiteY26" fmla="*/ 767359 h 2807639"/>
                <a:gd name="connsiteX27" fmla="*/ 1626195 w 1785254"/>
                <a:gd name="connsiteY27" fmla="*/ 600382 h 2807639"/>
                <a:gd name="connsiteX28" fmla="*/ 1630171 w 1785254"/>
                <a:gd name="connsiteY28" fmla="*/ 707725 h 2807639"/>
                <a:gd name="connsiteX29" fmla="*/ 1586439 w 1785254"/>
                <a:gd name="connsiteY29" fmla="*/ 823019 h 2807639"/>
                <a:gd name="connsiteX30" fmla="*/ 1562585 w 1785254"/>
                <a:gd name="connsiteY30" fmla="*/ 846872 h 2807639"/>
                <a:gd name="connsiteX31" fmla="*/ 1491023 w 1785254"/>
                <a:gd name="connsiteY31" fmla="*/ 715676 h 2807639"/>
                <a:gd name="connsiteX32" fmla="*/ 1375729 w 1785254"/>
                <a:gd name="connsiteY32" fmla="*/ 588455 h 2807639"/>
                <a:gd name="connsiteX33" fmla="*/ 1232606 w 1785254"/>
                <a:gd name="connsiteY33" fmla="*/ 457259 h 2807639"/>
                <a:gd name="connsiteX34" fmla="*/ 1125263 w 1785254"/>
                <a:gd name="connsiteY34" fmla="*/ 318111 h 2807639"/>
                <a:gd name="connsiteX35" fmla="*/ 1049726 w 1785254"/>
                <a:gd name="connsiteY35" fmla="*/ 222695 h 2807639"/>
                <a:gd name="connsiteX36" fmla="*/ 1045750 w 1785254"/>
                <a:gd name="connsiteY36" fmla="*/ 119328 h 2807639"/>
                <a:gd name="connsiteX37" fmla="*/ 1069604 w 1785254"/>
                <a:gd name="connsiteY37" fmla="*/ 71620 h 2807639"/>
                <a:gd name="connsiteX38" fmla="*/ 1101409 w 1785254"/>
                <a:gd name="connsiteY38" fmla="*/ 31864 h 2807639"/>
                <a:gd name="connsiteX39" fmla="*/ 1129239 w 1785254"/>
                <a:gd name="connsiteY39" fmla="*/ 59 h 2807639"/>
                <a:gd name="connsiteX40" fmla="*/ 1053701 w 1785254"/>
                <a:gd name="connsiteY40" fmla="*/ 39815 h 2807639"/>
                <a:gd name="connsiteX41" fmla="*/ 934432 w 1785254"/>
                <a:gd name="connsiteY41" fmla="*/ 115352 h 2807639"/>
                <a:gd name="connsiteX42" fmla="*/ 811186 w 1785254"/>
                <a:gd name="connsiteY42" fmla="*/ 318111 h 2807639"/>
                <a:gd name="connsiteX43" fmla="*/ 823113 w 1785254"/>
                <a:gd name="connsiteY43" fmla="*/ 580504 h 2807639"/>
                <a:gd name="connsiteX44" fmla="*/ 926480 w 1785254"/>
                <a:gd name="connsiteY44" fmla="*/ 795189 h 2807639"/>
                <a:gd name="connsiteX45" fmla="*/ 1002018 w 1785254"/>
                <a:gd name="connsiteY45" fmla="*/ 966142 h 2807639"/>
                <a:gd name="connsiteX46" fmla="*/ 998042 w 1785254"/>
                <a:gd name="connsiteY46" fmla="*/ 1204681 h 2807639"/>
                <a:gd name="connsiteX47" fmla="*/ 890699 w 1785254"/>
                <a:gd name="connsiteY47" fmla="*/ 1387561 h 2807639"/>
                <a:gd name="connsiteX48" fmla="*/ 858894 w 1785254"/>
                <a:gd name="connsiteY48" fmla="*/ 1399488 h 2807639"/>
                <a:gd name="connsiteX49" fmla="*/ 715771 w 1785254"/>
                <a:gd name="connsiteY49" fmla="*/ 1435269 h 2807639"/>
                <a:gd name="connsiteX50" fmla="*/ 596501 w 1785254"/>
                <a:gd name="connsiteY50" fmla="*/ 1399488 h 2807639"/>
                <a:gd name="connsiteX51" fmla="*/ 572647 w 1785254"/>
                <a:gd name="connsiteY51" fmla="*/ 1319975 h 2807639"/>
                <a:gd name="connsiteX52" fmla="*/ 560720 w 1785254"/>
                <a:gd name="connsiteY52" fmla="*/ 1296121 h 2807639"/>
                <a:gd name="connsiteX53" fmla="*/ 596501 w 1785254"/>
                <a:gd name="connsiteY53" fmla="*/ 1145046 h 2807639"/>
                <a:gd name="connsiteX54" fmla="*/ 624331 w 1785254"/>
                <a:gd name="connsiteY54" fmla="*/ 978069 h 2807639"/>
                <a:gd name="connsiteX55" fmla="*/ 596501 w 1785254"/>
                <a:gd name="connsiteY55" fmla="*/ 815067 h 2807639"/>
                <a:gd name="connsiteX56" fmla="*/ 501086 w 1785254"/>
                <a:gd name="connsiteY56" fmla="*/ 703749 h 2807639"/>
                <a:gd name="connsiteX57" fmla="*/ 365913 w 1785254"/>
                <a:gd name="connsiteY57" fmla="*/ 648090 h 2807639"/>
                <a:gd name="connsiteX58" fmla="*/ 282425 w 1785254"/>
                <a:gd name="connsiteY58" fmla="*/ 636163 h 2807639"/>
                <a:gd name="connsiteX0" fmla="*/ 270497 w 1785254"/>
                <a:gd name="connsiteY0" fmla="*/ 632188 h 2807639"/>
                <a:gd name="connsiteX1" fmla="*/ 357963 w 1785254"/>
                <a:gd name="connsiteY1" fmla="*/ 735553 h 2807639"/>
                <a:gd name="connsiteX2" fmla="*/ 405670 w 1785254"/>
                <a:gd name="connsiteY2" fmla="*/ 803139 h 2807639"/>
                <a:gd name="connsiteX3" fmla="*/ 405670 w 1785254"/>
                <a:gd name="connsiteY3" fmla="*/ 906507 h 2807639"/>
                <a:gd name="connsiteX4" fmla="*/ 385793 w 1785254"/>
                <a:gd name="connsiteY4" fmla="*/ 1005898 h 2807639"/>
                <a:gd name="connsiteX5" fmla="*/ 342059 w 1785254"/>
                <a:gd name="connsiteY5" fmla="*/ 1085412 h 2807639"/>
                <a:gd name="connsiteX6" fmla="*/ 290376 w 1785254"/>
                <a:gd name="connsiteY6" fmla="*/ 1164924 h 2807639"/>
                <a:gd name="connsiteX7" fmla="*/ 135326 w 1785254"/>
                <a:gd name="connsiteY7" fmla="*/ 1379609 h 2807639"/>
                <a:gd name="connsiteX8" fmla="*/ 55813 w 1785254"/>
                <a:gd name="connsiteY8" fmla="*/ 1538635 h 2807639"/>
                <a:gd name="connsiteX9" fmla="*/ 12081 w 1785254"/>
                <a:gd name="connsiteY9" fmla="*/ 1661881 h 2807639"/>
                <a:gd name="connsiteX10" fmla="*/ 154 w 1785254"/>
                <a:gd name="connsiteY10" fmla="*/ 1816931 h 2807639"/>
                <a:gd name="connsiteX11" fmla="*/ 20033 w 1785254"/>
                <a:gd name="connsiteY11" fmla="*/ 1995836 h 2807639"/>
                <a:gd name="connsiteX12" fmla="*/ 83643 w 1785254"/>
                <a:gd name="connsiteY12" fmla="*/ 2222447 h 2807639"/>
                <a:gd name="connsiteX13" fmla="*/ 171107 w 1785254"/>
                <a:gd name="connsiteY13" fmla="*/ 2409304 h 2807639"/>
                <a:gd name="connsiteX14" fmla="*/ 314231 w 1785254"/>
                <a:gd name="connsiteY14" fmla="*/ 2560379 h 2807639"/>
                <a:gd name="connsiteX15" fmla="*/ 544819 w 1785254"/>
                <a:gd name="connsiteY15" fmla="*/ 2707478 h 2807639"/>
                <a:gd name="connsiteX16" fmla="*/ 787333 w 1785254"/>
                <a:gd name="connsiteY16" fmla="*/ 2794941 h 2807639"/>
                <a:gd name="connsiteX17" fmla="*/ 1097433 w 1785254"/>
                <a:gd name="connsiteY17" fmla="*/ 2790966 h 2807639"/>
                <a:gd name="connsiteX18" fmla="*/ 1419461 w 1785254"/>
                <a:gd name="connsiteY18" fmla="*/ 2643867 h 2807639"/>
                <a:gd name="connsiteX19" fmla="*/ 1646073 w 1785254"/>
                <a:gd name="connsiteY19" fmla="*/ 2393401 h 2807639"/>
                <a:gd name="connsiteX20" fmla="*/ 1753416 w 1785254"/>
                <a:gd name="connsiteY20" fmla="*/ 2154862 h 2807639"/>
                <a:gd name="connsiteX21" fmla="*/ 1785221 w 1785254"/>
                <a:gd name="connsiteY21" fmla="*/ 1912347 h 2807639"/>
                <a:gd name="connsiteX22" fmla="*/ 1749440 w 1785254"/>
                <a:gd name="connsiteY22" fmla="*/ 1705613 h 2807639"/>
                <a:gd name="connsiteX23" fmla="*/ 1697757 w 1785254"/>
                <a:gd name="connsiteY23" fmla="*/ 1514782 h 2807639"/>
                <a:gd name="connsiteX24" fmla="*/ 1713659 w 1785254"/>
                <a:gd name="connsiteY24" fmla="*/ 1351780 h 2807639"/>
                <a:gd name="connsiteX25" fmla="*/ 1741489 w 1785254"/>
                <a:gd name="connsiteY25" fmla="*/ 1244438 h 2807639"/>
                <a:gd name="connsiteX26" fmla="*/ 1773294 w 1785254"/>
                <a:gd name="connsiteY26" fmla="*/ 1025777 h 2807639"/>
                <a:gd name="connsiteX27" fmla="*/ 1721611 w 1785254"/>
                <a:gd name="connsiteY27" fmla="*/ 767359 h 2807639"/>
                <a:gd name="connsiteX28" fmla="*/ 1626195 w 1785254"/>
                <a:gd name="connsiteY28" fmla="*/ 600382 h 2807639"/>
                <a:gd name="connsiteX29" fmla="*/ 1630171 w 1785254"/>
                <a:gd name="connsiteY29" fmla="*/ 707725 h 2807639"/>
                <a:gd name="connsiteX30" fmla="*/ 1586439 w 1785254"/>
                <a:gd name="connsiteY30" fmla="*/ 823019 h 2807639"/>
                <a:gd name="connsiteX31" fmla="*/ 1562585 w 1785254"/>
                <a:gd name="connsiteY31" fmla="*/ 846872 h 2807639"/>
                <a:gd name="connsiteX32" fmla="*/ 1491023 w 1785254"/>
                <a:gd name="connsiteY32" fmla="*/ 715676 h 2807639"/>
                <a:gd name="connsiteX33" fmla="*/ 1375729 w 1785254"/>
                <a:gd name="connsiteY33" fmla="*/ 588455 h 2807639"/>
                <a:gd name="connsiteX34" fmla="*/ 1232606 w 1785254"/>
                <a:gd name="connsiteY34" fmla="*/ 457259 h 2807639"/>
                <a:gd name="connsiteX35" fmla="*/ 1125263 w 1785254"/>
                <a:gd name="connsiteY35" fmla="*/ 318111 h 2807639"/>
                <a:gd name="connsiteX36" fmla="*/ 1049726 w 1785254"/>
                <a:gd name="connsiteY36" fmla="*/ 222695 h 2807639"/>
                <a:gd name="connsiteX37" fmla="*/ 1045750 w 1785254"/>
                <a:gd name="connsiteY37" fmla="*/ 119328 h 2807639"/>
                <a:gd name="connsiteX38" fmla="*/ 1069604 w 1785254"/>
                <a:gd name="connsiteY38" fmla="*/ 71620 h 2807639"/>
                <a:gd name="connsiteX39" fmla="*/ 1101409 w 1785254"/>
                <a:gd name="connsiteY39" fmla="*/ 31864 h 2807639"/>
                <a:gd name="connsiteX40" fmla="*/ 1129239 w 1785254"/>
                <a:gd name="connsiteY40" fmla="*/ 59 h 2807639"/>
                <a:gd name="connsiteX41" fmla="*/ 1053701 w 1785254"/>
                <a:gd name="connsiteY41" fmla="*/ 39815 h 2807639"/>
                <a:gd name="connsiteX42" fmla="*/ 934432 w 1785254"/>
                <a:gd name="connsiteY42" fmla="*/ 115352 h 2807639"/>
                <a:gd name="connsiteX43" fmla="*/ 811186 w 1785254"/>
                <a:gd name="connsiteY43" fmla="*/ 318111 h 2807639"/>
                <a:gd name="connsiteX44" fmla="*/ 823113 w 1785254"/>
                <a:gd name="connsiteY44" fmla="*/ 580504 h 2807639"/>
                <a:gd name="connsiteX45" fmla="*/ 926480 w 1785254"/>
                <a:gd name="connsiteY45" fmla="*/ 795189 h 2807639"/>
                <a:gd name="connsiteX46" fmla="*/ 1002018 w 1785254"/>
                <a:gd name="connsiteY46" fmla="*/ 966142 h 2807639"/>
                <a:gd name="connsiteX47" fmla="*/ 998042 w 1785254"/>
                <a:gd name="connsiteY47" fmla="*/ 1204681 h 2807639"/>
                <a:gd name="connsiteX48" fmla="*/ 890699 w 1785254"/>
                <a:gd name="connsiteY48" fmla="*/ 1387561 h 2807639"/>
                <a:gd name="connsiteX49" fmla="*/ 858894 w 1785254"/>
                <a:gd name="connsiteY49" fmla="*/ 1399488 h 2807639"/>
                <a:gd name="connsiteX50" fmla="*/ 715771 w 1785254"/>
                <a:gd name="connsiteY50" fmla="*/ 1435269 h 2807639"/>
                <a:gd name="connsiteX51" fmla="*/ 596501 w 1785254"/>
                <a:gd name="connsiteY51" fmla="*/ 1399488 h 2807639"/>
                <a:gd name="connsiteX52" fmla="*/ 572647 w 1785254"/>
                <a:gd name="connsiteY52" fmla="*/ 1319975 h 2807639"/>
                <a:gd name="connsiteX53" fmla="*/ 560720 w 1785254"/>
                <a:gd name="connsiteY53" fmla="*/ 1296121 h 2807639"/>
                <a:gd name="connsiteX54" fmla="*/ 596501 w 1785254"/>
                <a:gd name="connsiteY54" fmla="*/ 1145046 h 2807639"/>
                <a:gd name="connsiteX55" fmla="*/ 624331 w 1785254"/>
                <a:gd name="connsiteY55" fmla="*/ 978069 h 2807639"/>
                <a:gd name="connsiteX56" fmla="*/ 596501 w 1785254"/>
                <a:gd name="connsiteY56" fmla="*/ 815067 h 2807639"/>
                <a:gd name="connsiteX57" fmla="*/ 501086 w 1785254"/>
                <a:gd name="connsiteY57" fmla="*/ 703749 h 2807639"/>
                <a:gd name="connsiteX58" fmla="*/ 365913 w 1785254"/>
                <a:gd name="connsiteY58" fmla="*/ 648090 h 2807639"/>
                <a:gd name="connsiteX59" fmla="*/ 282425 w 1785254"/>
                <a:gd name="connsiteY59" fmla="*/ 636163 h 2807639"/>
                <a:gd name="connsiteX0" fmla="*/ 270497 w 1785254"/>
                <a:gd name="connsiteY0" fmla="*/ 632188 h 2807639"/>
                <a:gd name="connsiteX1" fmla="*/ 357963 w 1785254"/>
                <a:gd name="connsiteY1" fmla="*/ 735553 h 2807639"/>
                <a:gd name="connsiteX2" fmla="*/ 405670 w 1785254"/>
                <a:gd name="connsiteY2" fmla="*/ 803139 h 2807639"/>
                <a:gd name="connsiteX3" fmla="*/ 405670 w 1785254"/>
                <a:gd name="connsiteY3" fmla="*/ 906507 h 2807639"/>
                <a:gd name="connsiteX4" fmla="*/ 385793 w 1785254"/>
                <a:gd name="connsiteY4" fmla="*/ 1005898 h 2807639"/>
                <a:gd name="connsiteX5" fmla="*/ 342059 w 1785254"/>
                <a:gd name="connsiteY5" fmla="*/ 1085412 h 2807639"/>
                <a:gd name="connsiteX6" fmla="*/ 290376 w 1785254"/>
                <a:gd name="connsiteY6" fmla="*/ 1164924 h 2807639"/>
                <a:gd name="connsiteX7" fmla="*/ 135326 w 1785254"/>
                <a:gd name="connsiteY7" fmla="*/ 1379609 h 2807639"/>
                <a:gd name="connsiteX8" fmla="*/ 55813 w 1785254"/>
                <a:gd name="connsiteY8" fmla="*/ 1538635 h 2807639"/>
                <a:gd name="connsiteX9" fmla="*/ 12081 w 1785254"/>
                <a:gd name="connsiteY9" fmla="*/ 1661881 h 2807639"/>
                <a:gd name="connsiteX10" fmla="*/ 154 w 1785254"/>
                <a:gd name="connsiteY10" fmla="*/ 1816931 h 2807639"/>
                <a:gd name="connsiteX11" fmla="*/ 20033 w 1785254"/>
                <a:gd name="connsiteY11" fmla="*/ 1995836 h 2807639"/>
                <a:gd name="connsiteX12" fmla="*/ 83643 w 1785254"/>
                <a:gd name="connsiteY12" fmla="*/ 2222447 h 2807639"/>
                <a:gd name="connsiteX13" fmla="*/ 171107 w 1785254"/>
                <a:gd name="connsiteY13" fmla="*/ 2409304 h 2807639"/>
                <a:gd name="connsiteX14" fmla="*/ 314231 w 1785254"/>
                <a:gd name="connsiteY14" fmla="*/ 2560379 h 2807639"/>
                <a:gd name="connsiteX15" fmla="*/ 544819 w 1785254"/>
                <a:gd name="connsiteY15" fmla="*/ 2707478 h 2807639"/>
                <a:gd name="connsiteX16" fmla="*/ 787333 w 1785254"/>
                <a:gd name="connsiteY16" fmla="*/ 2794941 h 2807639"/>
                <a:gd name="connsiteX17" fmla="*/ 1097433 w 1785254"/>
                <a:gd name="connsiteY17" fmla="*/ 2790966 h 2807639"/>
                <a:gd name="connsiteX18" fmla="*/ 1419461 w 1785254"/>
                <a:gd name="connsiteY18" fmla="*/ 2643867 h 2807639"/>
                <a:gd name="connsiteX19" fmla="*/ 1646073 w 1785254"/>
                <a:gd name="connsiteY19" fmla="*/ 2393401 h 2807639"/>
                <a:gd name="connsiteX20" fmla="*/ 1753416 w 1785254"/>
                <a:gd name="connsiteY20" fmla="*/ 2154862 h 2807639"/>
                <a:gd name="connsiteX21" fmla="*/ 1785221 w 1785254"/>
                <a:gd name="connsiteY21" fmla="*/ 1912347 h 2807639"/>
                <a:gd name="connsiteX22" fmla="*/ 1749440 w 1785254"/>
                <a:gd name="connsiteY22" fmla="*/ 1705613 h 2807639"/>
                <a:gd name="connsiteX23" fmla="*/ 1697757 w 1785254"/>
                <a:gd name="connsiteY23" fmla="*/ 1514782 h 2807639"/>
                <a:gd name="connsiteX24" fmla="*/ 1713659 w 1785254"/>
                <a:gd name="connsiteY24" fmla="*/ 1351780 h 2807639"/>
                <a:gd name="connsiteX25" fmla="*/ 1741489 w 1785254"/>
                <a:gd name="connsiteY25" fmla="*/ 1244438 h 2807639"/>
                <a:gd name="connsiteX26" fmla="*/ 1773294 w 1785254"/>
                <a:gd name="connsiteY26" fmla="*/ 1025777 h 2807639"/>
                <a:gd name="connsiteX27" fmla="*/ 1721611 w 1785254"/>
                <a:gd name="connsiteY27" fmla="*/ 767359 h 2807639"/>
                <a:gd name="connsiteX28" fmla="*/ 1626195 w 1785254"/>
                <a:gd name="connsiteY28" fmla="*/ 600382 h 2807639"/>
                <a:gd name="connsiteX29" fmla="*/ 1630171 w 1785254"/>
                <a:gd name="connsiteY29" fmla="*/ 707725 h 2807639"/>
                <a:gd name="connsiteX30" fmla="*/ 1586439 w 1785254"/>
                <a:gd name="connsiteY30" fmla="*/ 823019 h 2807639"/>
                <a:gd name="connsiteX31" fmla="*/ 1562585 w 1785254"/>
                <a:gd name="connsiteY31" fmla="*/ 846872 h 2807639"/>
                <a:gd name="connsiteX32" fmla="*/ 1491023 w 1785254"/>
                <a:gd name="connsiteY32" fmla="*/ 715676 h 2807639"/>
                <a:gd name="connsiteX33" fmla="*/ 1375729 w 1785254"/>
                <a:gd name="connsiteY33" fmla="*/ 588455 h 2807639"/>
                <a:gd name="connsiteX34" fmla="*/ 1232606 w 1785254"/>
                <a:gd name="connsiteY34" fmla="*/ 457259 h 2807639"/>
                <a:gd name="connsiteX35" fmla="*/ 1125263 w 1785254"/>
                <a:gd name="connsiteY35" fmla="*/ 318111 h 2807639"/>
                <a:gd name="connsiteX36" fmla="*/ 1049726 w 1785254"/>
                <a:gd name="connsiteY36" fmla="*/ 222695 h 2807639"/>
                <a:gd name="connsiteX37" fmla="*/ 1045750 w 1785254"/>
                <a:gd name="connsiteY37" fmla="*/ 119328 h 2807639"/>
                <a:gd name="connsiteX38" fmla="*/ 1069604 w 1785254"/>
                <a:gd name="connsiteY38" fmla="*/ 71620 h 2807639"/>
                <a:gd name="connsiteX39" fmla="*/ 1101409 w 1785254"/>
                <a:gd name="connsiteY39" fmla="*/ 31864 h 2807639"/>
                <a:gd name="connsiteX40" fmla="*/ 1129239 w 1785254"/>
                <a:gd name="connsiteY40" fmla="*/ 59 h 2807639"/>
                <a:gd name="connsiteX41" fmla="*/ 1053701 w 1785254"/>
                <a:gd name="connsiteY41" fmla="*/ 39815 h 2807639"/>
                <a:gd name="connsiteX42" fmla="*/ 934432 w 1785254"/>
                <a:gd name="connsiteY42" fmla="*/ 115352 h 2807639"/>
                <a:gd name="connsiteX43" fmla="*/ 811186 w 1785254"/>
                <a:gd name="connsiteY43" fmla="*/ 318111 h 2807639"/>
                <a:gd name="connsiteX44" fmla="*/ 823113 w 1785254"/>
                <a:gd name="connsiteY44" fmla="*/ 580504 h 2807639"/>
                <a:gd name="connsiteX45" fmla="*/ 926480 w 1785254"/>
                <a:gd name="connsiteY45" fmla="*/ 795189 h 2807639"/>
                <a:gd name="connsiteX46" fmla="*/ 1002018 w 1785254"/>
                <a:gd name="connsiteY46" fmla="*/ 966142 h 2807639"/>
                <a:gd name="connsiteX47" fmla="*/ 998042 w 1785254"/>
                <a:gd name="connsiteY47" fmla="*/ 1204681 h 2807639"/>
                <a:gd name="connsiteX48" fmla="*/ 890699 w 1785254"/>
                <a:gd name="connsiteY48" fmla="*/ 1387561 h 2807639"/>
                <a:gd name="connsiteX49" fmla="*/ 858894 w 1785254"/>
                <a:gd name="connsiteY49" fmla="*/ 1399488 h 2807639"/>
                <a:gd name="connsiteX50" fmla="*/ 715771 w 1785254"/>
                <a:gd name="connsiteY50" fmla="*/ 1435269 h 2807639"/>
                <a:gd name="connsiteX51" fmla="*/ 596501 w 1785254"/>
                <a:gd name="connsiteY51" fmla="*/ 1399488 h 2807639"/>
                <a:gd name="connsiteX52" fmla="*/ 572647 w 1785254"/>
                <a:gd name="connsiteY52" fmla="*/ 1319975 h 2807639"/>
                <a:gd name="connsiteX53" fmla="*/ 596501 w 1785254"/>
                <a:gd name="connsiteY53" fmla="*/ 1145046 h 2807639"/>
                <a:gd name="connsiteX54" fmla="*/ 624331 w 1785254"/>
                <a:gd name="connsiteY54" fmla="*/ 978069 h 2807639"/>
                <a:gd name="connsiteX55" fmla="*/ 596501 w 1785254"/>
                <a:gd name="connsiteY55" fmla="*/ 815067 h 2807639"/>
                <a:gd name="connsiteX56" fmla="*/ 501086 w 1785254"/>
                <a:gd name="connsiteY56" fmla="*/ 703749 h 2807639"/>
                <a:gd name="connsiteX57" fmla="*/ 365913 w 1785254"/>
                <a:gd name="connsiteY57" fmla="*/ 648090 h 2807639"/>
                <a:gd name="connsiteX58" fmla="*/ 282425 w 1785254"/>
                <a:gd name="connsiteY58" fmla="*/ 636163 h 2807639"/>
                <a:gd name="connsiteX0" fmla="*/ 270497 w 1785254"/>
                <a:gd name="connsiteY0" fmla="*/ 632188 h 2807639"/>
                <a:gd name="connsiteX1" fmla="*/ 357963 w 1785254"/>
                <a:gd name="connsiteY1" fmla="*/ 735553 h 2807639"/>
                <a:gd name="connsiteX2" fmla="*/ 405670 w 1785254"/>
                <a:gd name="connsiteY2" fmla="*/ 803139 h 2807639"/>
                <a:gd name="connsiteX3" fmla="*/ 405670 w 1785254"/>
                <a:gd name="connsiteY3" fmla="*/ 906507 h 2807639"/>
                <a:gd name="connsiteX4" fmla="*/ 385793 w 1785254"/>
                <a:gd name="connsiteY4" fmla="*/ 1005898 h 2807639"/>
                <a:gd name="connsiteX5" fmla="*/ 342059 w 1785254"/>
                <a:gd name="connsiteY5" fmla="*/ 1085412 h 2807639"/>
                <a:gd name="connsiteX6" fmla="*/ 290376 w 1785254"/>
                <a:gd name="connsiteY6" fmla="*/ 1164924 h 2807639"/>
                <a:gd name="connsiteX7" fmla="*/ 135326 w 1785254"/>
                <a:gd name="connsiteY7" fmla="*/ 1379609 h 2807639"/>
                <a:gd name="connsiteX8" fmla="*/ 55813 w 1785254"/>
                <a:gd name="connsiteY8" fmla="*/ 1538635 h 2807639"/>
                <a:gd name="connsiteX9" fmla="*/ 12081 w 1785254"/>
                <a:gd name="connsiteY9" fmla="*/ 1661881 h 2807639"/>
                <a:gd name="connsiteX10" fmla="*/ 154 w 1785254"/>
                <a:gd name="connsiteY10" fmla="*/ 1816931 h 2807639"/>
                <a:gd name="connsiteX11" fmla="*/ 20033 w 1785254"/>
                <a:gd name="connsiteY11" fmla="*/ 1995836 h 2807639"/>
                <a:gd name="connsiteX12" fmla="*/ 83643 w 1785254"/>
                <a:gd name="connsiteY12" fmla="*/ 2222447 h 2807639"/>
                <a:gd name="connsiteX13" fmla="*/ 171107 w 1785254"/>
                <a:gd name="connsiteY13" fmla="*/ 2409304 h 2807639"/>
                <a:gd name="connsiteX14" fmla="*/ 314231 w 1785254"/>
                <a:gd name="connsiteY14" fmla="*/ 2560379 h 2807639"/>
                <a:gd name="connsiteX15" fmla="*/ 544819 w 1785254"/>
                <a:gd name="connsiteY15" fmla="*/ 2707478 h 2807639"/>
                <a:gd name="connsiteX16" fmla="*/ 787333 w 1785254"/>
                <a:gd name="connsiteY16" fmla="*/ 2794941 h 2807639"/>
                <a:gd name="connsiteX17" fmla="*/ 1097433 w 1785254"/>
                <a:gd name="connsiteY17" fmla="*/ 2790966 h 2807639"/>
                <a:gd name="connsiteX18" fmla="*/ 1419461 w 1785254"/>
                <a:gd name="connsiteY18" fmla="*/ 2643867 h 2807639"/>
                <a:gd name="connsiteX19" fmla="*/ 1646073 w 1785254"/>
                <a:gd name="connsiteY19" fmla="*/ 2393401 h 2807639"/>
                <a:gd name="connsiteX20" fmla="*/ 1753416 w 1785254"/>
                <a:gd name="connsiteY20" fmla="*/ 2154862 h 2807639"/>
                <a:gd name="connsiteX21" fmla="*/ 1785221 w 1785254"/>
                <a:gd name="connsiteY21" fmla="*/ 1912347 h 2807639"/>
                <a:gd name="connsiteX22" fmla="*/ 1749440 w 1785254"/>
                <a:gd name="connsiteY22" fmla="*/ 1705613 h 2807639"/>
                <a:gd name="connsiteX23" fmla="*/ 1697757 w 1785254"/>
                <a:gd name="connsiteY23" fmla="*/ 1514782 h 2807639"/>
                <a:gd name="connsiteX24" fmla="*/ 1713659 w 1785254"/>
                <a:gd name="connsiteY24" fmla="*/ 1351780 h 2807639"/>
                <a:gd name="connsiteX25" fmla="*/ 1741489 w 1785254"/>
                <a:gd name="connsiteY25" fmla="*/ 1244438 h 2807639"/>
                <a:gd name="connsiteX26" fmla="*/ 1773294 w 1785254"/>
                <a:gd name="connsiteY26" fmla="*/ 1025777 h 2807639"/>
                <a:gd name="connsiteX27" fmla="*/ 1721611 w 1785254"/>
                <a:gd name="connsiteY27" fmla="*/ 767359 h 2807639"/>
                <a:gd name="connsiteX28" fmla="*/ 1626195 w 1785254"/>
                <a:gd name="connsiteY28" fmla="*/ 600382 h 2807639"/>
                <a:gd name="connsiteX29" fmla="*/ 1630171 w 1785254"/>
                <a:gd name="connsiteY29" fmla="*/ 707725 h 2807639"/>
                <a:gd name="connsiteX30" fmla="*/ 1586439 w 1785254"/>
                <a:gd name="connsiteY30" fmla="*/ 823019 h 2807639"/>
                <a:gd name="connsiteX31" fmla="*/ 1562585 w 1785254"/>
                <a:gd name="connsiteY31" fmla="*/ 846872 h 2807639"/>
                <a:gd name="connsiteX32" fmla="*/ 1491023 w 1785254"/>
                <a:gd name="connsiteY32" fmla="*/ 715676 h 2807639"/>
                <a:gd name="connsiteX33" fmla="*/ 1375729 w 1785254"/>
                <a:gd name="connsiteY33" fmla="*/ 588455 h 2807639"/>
                <a:gd name="connsiteX34" fmla="*/ 1232606 w 1785254"/>
                <a:gd name="connsiteY34" fmla="*/ 457259 h 2807639"/>
                <a:gd name="connsiteX35" fmla="*/ 1125263 w 1785254"/>
                <a:gd name="connsiteY35" fmla="*/ 318111 h 2807639"/>
                <a:gd name="connsiteX36" fmla="*/ 1049726 w 1785254"/>
                <a:gd name="connsiteY36" fmla="*/ 222695 h 2807639"/>
                <a:gd name="connsiteX37" fmla="*/ 1045750 w 1785254"/>
                <a:gd name="connsiteY37" fmla="*/ 119328 h 2807639"/>
                <a:gd name="connsiteX38" fmla="*/ 1069604 w 1785254"/>
                <a:gd name="connsiteY38" fmla="*/ 71620 h 2807639"/>
                <a:gd name="connsiteX39" fmla="*/ 1101409 w 1785254"/>
                <a:gd name="connsiteY39" fmla="*/ 31864 h 2807639"/>
                <a:gd name="connsiteX40" fmla="*/ 1129239 w 1785254"/>
                <a:gd name="connsiteY40" fmla="*/ 59 h 2807639"/>
                <a:gd name="connsiteX41" fmla="*/ 1053701 w 1785254"/>
                <a:gd name="connsiteY41" fmla="*/ 39815 h 2807639"/>
                <a:gd name="connsiteX42" fmla="*/ 934432 w 1785254"/>
                <a:gd name="connsiteY42" fmla="*/ 115352 h 2807639"/>
                <a:gd name="connsiteX43" fmla="*/ 811186 w 1785254"/>
                <a:gd name="connsiteY43" fmla="*/ 318111 h 2807639"/>
                <a:gd name="connsiteX44" fmla="*/ 823113 w 1785254"/>
                <a:gd name="connsiteY44" fmla="*/ 580504 h 2807639"/>
                <a:gd name="connsiteX45" fmla="*/ 926480 w 1785254"/>
                <a:gd name="connsiteY45" fmla="*/ 795189 h 2807639"/>
                <a:gd name="connsiteX46" fmla="*/ 1002018 w 1785254"/>
                <a:gd name="connsiteY46" fmla="*/ 966142 h 2807639"/>
                <a:gd name="connsiteX47" fmla="*/ 998042 w 1785254"/>
                <a:gd name="connsiteY47" fmla="*/ 1204681 h 2807639"/>
                <a:gd name="connsiteX48" fmla="*/ 858894 w 1785254"/>
                <a:gd name="connsiteY48" fmla="*/ 1399488 h 2807639"/>
                <a:gd name="connsiteX49" fmla="*/ 715771 w 1785254"/>
                <a:gd name="connsiteY49" fmla="*/ 1435269 h 2807639"/>
                <a:gd name="connsiteX50" fmla="*/ 596501 w 1785254"/>
                <a:gd name="connsiteY50" fmla="*/ 1399488 h 2807639"/>
                <a:gd name="connsiteX51" fmla="*/ 572647 w 1785254"/>
                <a:gd name="connsiteY51" fmla="*/ 1319975 h 2807639"/>
                <a:gd name="connsiteX52" fmla="*/ 596501 w 1785254"/>
                <a:gd name="connsiteY52" fmla="*/ 1145046 h 2807639"/>
                <a:gd name="connsiteX53" fmla="*/ 624331 w 1785254"/>
                <a:gd name="connsiteY53" fmla="*/ 978069 h 2807639"/>
                <a:gd name="connsiteX54" fmla="*/ 596501 w 1785254"/>
                <a:gd name="connsiteY54" fmla="*/ 815067 h 2807639"/>
                <a:gd name="connsiteX55" fmla="*/ 501086 w 1785254"/>
                <a:gd name="connsiteY55" fmla="*/ 703749 h 2807639"/>
                <a:gd name="connsiteX56" fmla="*/ 365913 w 1785254"/>
                <a:gd name="connsiteY56" fmla="*/ 648090 h 2807639"/>
                <a:gd name="connsiteX57" fmla="*/ 282425 w 1785254"/>
                <a:gd name="connsiteY57" fmla="*/ 636163 h 2807639"/>
                <a:gd name="connsiteX0" fmla="*/ 270497 w 1785254"/>
                <a:gd name="connsiteY0" fmla="*/ 632188 h 2807639"/>
                <a:gd name="connsiteX1" fmla="*/ 357963 w 1785254"/>
                <a:gd name="connsiteY1" fmla="*/ 735553 h 2807639"/>
                <a:gd name="connsiteX2" fmla="*/ 405670 w 1785254"/>
                <a:gd name="connsiteY2" fmla="*/ 803139 h 2807639"/>
                <a:gd name="connsiteX3" fmla="*/ 405670 w 1785254"/>
                <a:gd name="connsiteY3" fmla="*/ 906507 h 2807639"/>
                <a:gd name="connsiteX4" fmla="*/ 385793 w 1785254"/>
                <a:gd name="connsiteY4" fmla="*/ 1005898 h 2807639"/>
                <a:gd name="connsiteX5" fmla="*/ 342059 w 1785254"/>
                <a:gd name="connsiteY5" fmla="*/ 1085412 h 2807639"/>
                <a:gd name="connsiteX6" fmla="*/ 290376 w 1785254"/>
                <a:gd name="connsiteY6" fmla="*/ 1164924 h 2807639"/>
                <a:gd name="connsiteX7" fmla="*/ 135326 w 1785254"/>
                <a:gd name="connsiteY7" fmla="*/ 1379609 h 2807639"/>
                <a:gd name="connsiteX8" fmla="*/ 55813 w 1785254"/>
                <a:gd name="connsiteY8" fmla="*/ 1538635 h 2807639"/>
                <a:gd name="connsiteX9" fmla="*/ 12081 w 1785254"/>
                <a:gd name="connsiteY9" fmla="*/ 1661881 h 2807639"/>
                <a:gd name="connsiteX10" fmla="*/ 154 w 1785254"/>
                <a:gd name="connsiteY10" fmla="*/ 1816931 h 2807639"/>
                <a:gd name="connsiteX11" fmla="*/ 20033 w 1785254"/>
                <a:gd name="connsiteY11" fmla="*/ 1995836 h 2807639"/>
                <a:gd name="connsiteX12" fmla="*/ 75691 w 1785254"/>
                <a:gd name="connsiteY12" fmla="*/ 2218471 h 2807639"/>
                <a:gd name="connsiteX13" fmla="*/ 171107 w 1785254"/>
                <a:gd name="connsiteY13" fmla="*/ 2409304 h 2807639"/>
                <a:gd name="connsiteX14" fmla="*/ 314231 w 1785254"/>
                <a:gd name="connsiteY14" fmla="*/ 2560379 h 2807639"/>
                <a:gd name="connsiteX15" fmla="*/ 544819 w 1785254"/>
                <a:gd name="connsiteY15" fmla="*/ 2707478 h 2807639"/>
                <a:gd name="connsiteX16" fmla="*/ 787333 w 1785254"/>
                <a:gd name="connsiteY16" fmla="*/ 2794941 h 2807639"/>
                <a:gd name="connsiteX17" fmla="*/ 1097433 w 1785254"/>
                <a:gd name="connsiteY17" fmla="*/ 2790966 h 2807639"/>
                <a:gd name="connsiteX18" fmla="*/ 1419461 w 1785254"/>
                <a:gd name="connsiteY18" fmla="*/ 2643867 h 2807639"/>
                <a:gd name="connsiteX19" fmla="*/ 1646073 w 1785254"/>
                <a:gd name="connsiteY19" fmla="*/ 2393401 h 2807639"/>
                <a:gd name="connsiteX20" fmla="*/ 1753416 w 1785254"/>
                <a:gd name="connsiteY20" fmla="*/ 2154862 h 2807639"/>
                <a:gd name="connsiteX21" fmla="*/ 1785221 w 1785254"/>
                <a:gd name="connsiteY21" fmla="*/ 1912347 h 2807639"/>
                <a:gd name="connsiteX22" fmla="*/ 1749440 w 1785254"/>
                <a:gd name="connsiteY22" fmla="*/ 1705613 h 2807639"/>
                <a:gd name="connsiteX23" fmla="*/ 1697757 w 1785254"/>
                <a:gd name="connsiteY23" fmla="*/ 1514782 h 2807639"/>
                <a:gd name="connsiteX24" fmla="*/ 1713659 w 1785254"/>
                <a:gd name="connsiteY24" fmla="*/ 1351780 h 2807639"/>
                <a:gd name="connsiteX25" fmla="*/ 1741489 w 1785254"/>
                <a:gd name="connsiteY25" fmla="*/ 1244438 h 2807639"/>
                <a:gd name="connsiteX26" fmla="*/ 1773294 w 1785254"/>
                <a:gd name="connsiteY26" fmla="*/ 1025777 h 2807639"/>
                <a:gd name="connsiteX27" fmla="*/ 1721611 w 1785254"/>
                <a:gd name="connsiteY27" fmla="*/ 767359 h 2807639"/>
                <a:gd name="connsiteX28" fmla="*/ 1626195 w 1785254"/>
                <a:gd name="connsiteY28" fmla="*/ 600382 h 2807639"/>
                <a:gd name="connsiteX29" fmla="*/ 1630171 w 1785254"/>
                <a:gd name="connsiteY29" fmla="*/ 707725 h 2807639"/>
                <a:gd name="connsiteX30" fmla="*/ 1586439 w 1785254"/>
                <a:gd name="connsiteY30" fmla="*/ 823019 h 2807639"/>
                <a:gd name="connsiteX31" fmla="*/ 1562585 w 1785254"/>
                <a:gd name="connsiteY31" fmla="*/ 846872 h 2807639"/>
                <a:gd name="connsiteX32" fmla="*/ 1491023 w 1785254"/>
                <a:gd name="connsiteY32" fmla="*/ 715676 h 2807639"/>
                <a:gd name="connsiteX33" fmla="*/ 1375729 w 1785254"/>
                <a:gd name="connsiteY33" fmla="*/ 588455 h 2807639"/>
                <a:gd name="connsiteX34" fmla="*/ 1232606 w 1785254"/>
                <a:gd name="connsiteY34" fmla="*/ 457259 h 2807639"/>
                <a:gd name="connsiteX35" fmla="*/ 1125263 w 1785254"/>
                <a:gd name="connsiteY35" fmla="*/ 318111 h 2807639"/>
                <a:gd name="connsiteX36" fmla="*/ 1049726 w 1785254"/>
                <a:gd name="connsiteY36" fmla="*/ 222695 h 2807639"/>
                <a:gd name="connsiteX37" fmla="*/ 1045750 w 1785254"/>
                <a:gd name="connsiteY37" fmla="*/ 119328 h 2807639"/>
                <a:gd name="connsiteX38" fmla="*/ 1069604 w 1785254"/>
                <a:gd name="connsiteY38" fmla="*/ 71620 h 2807639"/>
                <a:gd name="connsiteX39" fmla="*/ 1101409 w 1785254"/>
                <a:gd name="connsiteY39" fmla="*/ 31864 h 2807639"/>
                <a:gd name="connsiteX40" fmla="*/ 1129239 w 1785254"/>
                <a:gd name="connsiteY40" fmla="*/ 59 h 2807639"/>
                <a:gd name="connsiteX41" fmla="*/ 1053701 w 1785254"/>
                <a:gd name="connsiteY41" fmla="*/ 39815 h 2807639"/>
                <a:gd name="connsiteX42" fmla="*/ 934432 w 1785254"/>
                <a:gd name="connsiteY42" fmla="*/ 115352 h 2807639"/>
                <a:gd name="connsiteX43" fmla="*/ 811186 w 1785254"/>
                <a:gd name="connsiteY43" fmla="*/ 318111 h 2807639"/>
                <a:gd name="connsiteX44" fmla="*/ 823113 w 1785254"/>
                <a:gd name="connsiteY44" fmla="*/ 580504 h 2807639"/>
                <a:gd name="connsiteX45" fmla="*/ 926480 w 1785254"/>
                <a:gd name="connsiteY45" fmla="*/ 795189 h 2807639"/>
                <a:gd name="connsiteX46" fmla="*/ 1002018 w 1785254"/>
                <a:gd name="connsiteY46" fmla="*/ 966142 h 2807639"/>
                <a:gd name="connsiteX47" fmla="*/ 998042 w 1785254"/>
                <a:gd name="connsiteY47" fmla="*/ 1204681 h 2807639"/>
                <a:gd name="connsiteX48" fmla="*/ 858894 w 1785254"/>
                <a:gd name="connsiteY48" fmla="*/ 1399488 h 2807639"/>
                <a:gd name="connsiteX49" fmla="*/ 715771 w 1785254"/>
                <a:gd name="connsiteY49" fmla="*/ 1435269 h 2807639"/>
                <a:gd name="connsiteX50" fmla="*/ 596501 w 1785254"/>
                <a:gd name="connsiteY50" fmla="*/ 1399488 h 2807639"/>
                <a:gd name="connsiteX51" fmla="*/ 572647 w 1785254"/>
                <a:gd name="connsiteY51" fmla="*/ 1319975 h 2807639"/>
                <a:gd name="connsiteX52" fmla="*/ 596501 w 1785254"/>
                <a:gd name="connsiteY52" fmla="*/ 1145046 h 2807639"/>
                <a:gd name="connsiteX53" fmla="*/ 624331 w 1785254"/>
                <a:gd name="connsiteY53" fmla="*/ 978069 h 2807639"/>
                <a:gd name="connsiteX54" fmla="*/ 596501 w 1785254"/>
                <a:gd name="connsiteY54" fmla="*/ 815067 h 2807639"/>
                <a:gd name="connsiteX55" fmla="*/ 501086 w 1785254"/>
                <a:gd name="connsiteY55" fmla="*/ 703749 h 2807639"/>
                <a:gd name="connsiteX56" fmla="*/ 365913 w 1785254"/>
                <a:gd name="connsiteY56" fmla="*/ 648090 h 2807639"/>
                <a:gd name="connsiteX57" fmla="*/ 282425 w 1785254"/>
                <a:gd name="connsiteY57" fmla="*/ 636163 h 2807639"/>
                <a:gd name="connsiteX0" fmla="*/ 270497 w 1785254"/>
                <a:gd name="connsiteY0" fmla="*/ 632188 h 2807639"/>
                <a:gd name="connsiteX1" fmla="*/ 357963 w 1785254"/>
                <a:gd name="connsiteY1" fmla="*/ 735553 h 2807639"/>
                <a:gd name="connsiteX2" fmla="*/ 405670 w 1785254"/>
                <a:gd name="connsiteY2" fmla="*/ 803139 h 2807639"/>
                <a:gd name="connsiteX3" fmla="*/ 405670 w 1785254"/>
                <a:gd name="connsiteY3" fmla="*/ 906507 h 2807639"/>
                <a:gd name="connsiteX4" fmla="*/ 385793 w 1785254"/>
                <a:gd name="connsiteY4" fmla="*/ 1005898 h 2807639"/>
                <a:gd name="connsiteX5" fmla="*/ 342059 w 1785254"/>
                <a:gd name="connsiteY5" fmla="*/ 1085412 h 2807639"/>
                <a:gd name="connsiteX6" fmla="*/ 290376 w 1785254"/>
                <a:gd name="connsiteY6" fmla="*/ 1164924 h 2807639"/>
                <a:gd name="connsiteX7" fmla="*/ 135326 w 1785254"/>
                <a:gd name="connsiteY7" fmla="*/ 1379609 h 2807639"/>
                <a:gd name="connsiteX8" fmla="*/ 55813 w 1785254"/>
                <a:gd name="connsiteY8" fmla="*/ 1538635 h 2807639"/>
                <a:gd name="connsiteX9" fmla="*/ 12081 w 1785254"/>
                <a:gd name="connsiteY9" fmla="*/ 1661881 h 2807639"/>
                <a:gd name="connsiteX10" fmla="*/ 154 w 1785254"/>
                <a:gd name="connsiteY10" fmla="*/ 1816931 h 2807639"/>
                <a:gd name="connsiteX11" fmla="*/ 20033 w 1785254"/>
                <a:gd name="connsiteY11" fmla="*/ 1995836 h 2807639"/>
                <a:gd name="connsiteX12" fmla="*/ 75691 w 1785254"/>
                <a:gd name="connsiteY12" fmla="*/ 2218471 h 2807639"/>
                <a:gd name="connsiteX13" fmla="*/ 171107 w 1785254"/>
                <a:gd name="connsiteY13" fmla="*/ 2409304 h 2807639"/>
                <a:gd name="connsiteX14" fmla="*/ 314231 w 1785254"/>
                <a:gd name="connsiteY14" fmla="*/ 2560379 h 2807639"/>
                <a:gd name="connsiteX15" fmla="*/ 544819 w 1785254"/>
                <a:gd name="connsiteY15" fmla="*/ 2707478 h 2807639"/>
                <a:gd name="connsiteX16" fmla="*/ 787333 w 1785254"/>
                <a:gd name="connsiteY16" fmla="*/ 2794941 h 2807639"/>
                <a:gd name="connsiteX17" fmla="*/ 1097433 w 1785254"/>
                <a:gd name="connsiteY17" fmla="*/ 2790966 h 2807639"/>
                <a:gd name="connsiteX18" fmla="*/ 1419461 w 1785254"/>
                <a:gd name="connsiteY18" fmla="*/ 2643867 h 2807639"/>
                <a:gd name="connsiteX19" fmla="*/ 1646073 w 1785254"/>
                <a:gd name="connsiteY19" fmla="*/ 2393401 h 2807639"/>
                <a:gd name="connsiteX20" fmla="*/ 1753416 w 1785254"/>
                <a:gd name="connsiteY20" fmla="*/ 2154862 h 2807639"/>
                <a:gd name="connsiteX21" fmla="*/ 1785221 w 1785254"/>
                <a:gd name="connsiteY21" fmla="*/ 1912347 h 2807639"/>
                <a:gd name="connsiteX22" fmla="*/ 1749440 w 1785254"/>
                <a:gd name="connsiteY22" fmla="*/ 1705613 h 2807639"/>
                <a:gd name="connsiteX23" fmla="*/ 1697757 w 1785254"/>
                <a:gd name="connsiteY23" fmla="*/ 1514782 h 2807639"/>
                <a:gd name="connsiteX24" fmla="*/ 1713659 w 1785254"/>
                <a:gd name="connsiteY24" fmla="*/ 1351780 h 2807639"/>
                <a:gd name="connsiteX25" fmla="*/ 1741489 w 1785254"/>
                <a:gd name="connsiteY25" fmla="*/ 1244438 h 2807639"/>
                <a:gd name="connsiteX26" fmla="*/ 1773294 w 1785254"/>
                <a:gd name="connsiteY26" fmla="*/ 1025777 h 2807639"/>
                <a:gd name="connsiteX27" fmla="*/ 1721611 w 1785254"/>
                <a:gd name="connsiteY27" fmla="*/ 767359 h 2807639"/>
                <a:gd name="connsiteX28" fmla="*/ 1626195 w 1785254"/>
                <a:gd name="connsiteY28" fmla="*/ 600382 h 2807639"/>
                <a:gd name="connsiteX29" fmla="*/ 1630171 w 1785254"/>
                <a:gd name="connsiteY29" fmla="*/ 707725 h 2807639"/>
                <a:gd name="connsiteX30" fmla="*/ 1586439 w 1785254"/>
                <a:gd name="connsiteY30" fmla="*/ 823019 h 2807639"/>
                <a:gd name="connsiteX31" fmla="*/ 1562585 w 1785254"/>
                <a:gd name="connsiteY31" fmla="*/ 846872 h 2807639"/>
                <a:gd name="connsiteX32" fmla="*/ 1491023 w 1785254"/>
                <a:gd name="connsiteY32" fmla="*/ 715676 h 2807639"/>
                <a:gd name="connsiteX33" fmla="*/ 1375729 w 1785254"/>
                <a:gd name="connsiteY33" fmla="*/ 588455 h 2807639"/>
                <a:gd name="connsiteX34" fmla="*/ 1232606 w 1785254"/>
                <a:gd name="connsiteY34" fmla="*/ 457259 h 2807639"/>
                <a:gd name="connsiteX35" fmla="*/ 1109361 w 1785254"/>
                <a:gd name="connsiteY35" fmla="*/ 330038 h 2807639"/>
                <a:gd name="connsiteX36" fmla="*/ 1049726 w 1785254"/>
                <a:gd name="connsiteY36" fmla="*/ 222695 h 2807639"/>
                <a:gd name="connsiteX37" fmla="*/ 1045750 w 1785254"/>
                <a:gd name="connsiteY37" fmla="*/ 119328 h 2807639"/>
                <a:gd name="connsiteX38" fmla="*/ 1069604 w 1785254"/>
                <a:gd name="connsiteY38" fmla="*/ 71620 h 2807639"/>
                <a:gd name="connsiteX39" fmla="*/ 1101409 w 1785254"/>
                <a:gd name="connsiteY39" fmla="*/ 31864 h 2807639"/>
                <a:gd name="connsiteX40" fmla="*/ 1129239 w 1785254"/>
                <a:gd name="connsiteY40" fmla="*/ 59 h 2807639"/>
                <a:gd name="connsiteX41" fmla="*/ 1053701 w 1785254"/>
                <a:gd name="connsiteY41" fmla="*/ 39815 h 2807639"/>
                <a:gd name="connsiteX42" fmla="*/ 934432 w 1785254"/>
                <a:gd name="connsiteY42" fmla="*/ 115352 h 2807639"/>
                <a:gd name="connsiteX43" fmla="*/ 811186 w 1785254"/>
                <a:gd name="connsiteY43" fmla="*/ 318111 h 2807639"/>
                <a:gd name="connsiteX44" fmla="*/ 823113 w 1785254"/>
                <a:gd name="connsiteY44" fmla="*/ 580504 h 2807639"/>
                <a:gd name="connsiteX45" fmla="*/ 926480 w 1785254"/>
                <a:gd name="connsiteY45" fmla="*/ 795189 h 2807639"/>
                <a:gd name="connsiteX46" fmla="*/ 1002018 w 1785254"/>
                <a:gd name="connsiteY46" fmla="*/ 966142 h 2807639"/>
                <a:gd name="connsiteX47" fmla="*/ 998042 w 1785254"/>
                <a:gd name="connsiteY47" fmla="*/ 1204681 h 2807639"/>
                <a:gd name="connsiteX48" fmla="*/ 858894 w 1785254"/>
                <a:gd name="connsiteY48" fmla="*/ 1399488 h 2807639"/>
                <a:gd name="connsiteX49" fmla="*/ 715771 w 1785254"/>
                <a:gd name="connsiteY49" fmla="*/ 1435269 h 2807639"/>
                <a:gd name="connsiteX50" fmla="*/ 596501 w 1785254"/>
                <a:gd name="connsiteY50" fmla="*/ 1399488 h 2807639"/>
                <a:gd name="connsiteX51" fmla="*/ 572647 w 1785254"/>
                <a:gd name="connsiteY51" fmla="*/ 1319975 h 2807639"/>
                <a:gd name="connsiteX52" fmla="*/ 596501 w 1785254"/>
                <a:gd name="connsiteY52" fmla="*/ 1145046 h 2807639"/>
                <a:gd name="connsiteX53" fmla="*/ 624331 w 1785254"/>
                <a:gd name="connsiteY53" fmla="*/ 978069 h 2807639"/>
                <a:gd name="connsiteX54" fmla="*/ 596501 w 1785254"/>
                <a:gd name="connsiteY54" fmla="*/ 815067 h 2807639"/>
                <a:gd name="connsiteX55" fmla="*/ 501086 w 1785254"/>
                <a:gd name="connsiteY55" fmla="*/ 703749 h 2807639"/>
                <a:gd name="connsiteX56" fmla="*/ 365913 w 1785254"/>
                <a:gd name="connsiteY56" fmla="*/ 648090 h 2807639"/>
                <a:gd name="connsiteX57" fmla="*/ 282425 w 1785254"/>
                <a:gd name="connsiteY57" fmla="*/ 636163 h 2807639"/>
                <a:gd name="connsiteX0" fmla="*/ 270497 w 1785254"/>
                <a:gd name="connsiteY0" fmla="*/ 632145 h 2807596"/>
                <a:gd name="connsiteX1" fmla="*/ 357963 w 1785254"/>
                <a:gd name="connsiteY1" fmla="*/ 735510 h 2807596"/>
                <a:gd name="connsiteX2" fmla="*/ 405670 w 1785254"/>
                <a:gd name="connsiteY2" fmla="*/ 803096 h 2807596"/>
                <a:gd name="connsiteX3" fmla="*/ 405670 w 1785254"/>
                <a:gd name="connsiteY3" fmla="*/ 906464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38592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5691 w 1785254"/>
                <a:gd name="connsiteY12" fmla="*/ 2218428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62585 w 1785254"/>
                <a:gd name="connsiteY31" fmla="*/ 846829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98042 w 1785254"/>
                <a:gd name="connsiteY47" fmla="*/ 1204638 h 2807596"/>
                <a:gd name="connsiteX48" fmla="*/ 858894 w 1785254"/>
                <a:gd name="connsiteY48" fmla="*/ 1399445 h 2807596"/>
                <a:gd name="connsiteX49" fmla="*/ 715771 w 1785254"/>
                <a:gd name="connsiteY49" fmla="*/ 1435226 h 2807596"/>
                <a:gd name="connsiteX50" fmla="*/ 596501 w 1785254"/>
                <a:gd name="connsiteY50" fmla="*/ 1399445 h 2807596"/>
                <a:gd name="connsiteX51" fmla="*/ 572647 w 1785254"/>
                <a:gd name="connsiteY51" fmla="*/ 1319932 h 2807596"/>
                <a:gd name="connsiteX52" fmla="*/ 596501 w 1785254"/>
                <a:gd name="connsiteY52" fmla="*/ 1145003 h 2807596"/>
                <a:gd name="connsiteX53" fmla="*/ 624331 w 1785254"/>
                <a:gd name="connsiteY53" fmla="*/ 978026 h 2807596"/>
                <a:gd name="connsiteX54" fmla="*/ 596501 w 1785254"/>
                <a:gd name="connsiteY54" fmla="*/ 815024 h 2807596"/>
                <a:gd name="connsiteX55" fmla="*/ 501086 w 1785254"/>
                <a:gd name="connsiteY55" fmla="*/ 703706 h 2807596"/>
                <a:gd name="connsiteX56" fmla="*/ 365913 w 1785254"/>
                <a:gd name="connsiteY56" fmla="*/ 648047 h 2807596"/>
                <a:gd name="connsiteX57" fmla="*/ 282425 w 1785254"/>
                <a:gd name="connsiteY57" fmla="*/ 636120 h 2807596"/>
                <a:gd name="connsiteX0" fmla="*/ 270497 w 1785254"/>
                <a:gd name="connsiteY0" fmla="*/ 632145 h 2807596"/>
                <a:gd name="connsiteX1" fmla="*/ 357963 w 1785254"/>
                <a:gd name="connsiteY1" fmla="*/ 735510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38592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5691 w 1785254"/>
                <a:gd name="connsiteY12" fmla="*/ 2218428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62585 w 1785254"/>
                <a:gd name="connsiteY31" fmla="*/ 846829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98042 w 1785254"/>
                <a:gd name="connsiteY47" fmla="*/ 1204638 h 2807596"/>
                <a:gd name="connsiteX48" fmla="*/ 858894 w 1785254"/>
                <a:gd name="connsiteY48" fmla="*/ 1399445 h 2807596"/>
                <a:gd name="connsiteX49" fmla="*/ 715771 w 1785254"/>
                <a:gd name="connsiteY49" fmla="*/ 1435226 h 2807596"/>
                <a:gd name="connsiteX50" fmla="*/ 596501 w 1785254"/>
                <a:gd name="connsiteY50" fmla="*/ 1399445 h 2807596"/>
                <a:gd name="connsiteX51" fmla="*/ 572647 w 1785254"/>
                <a:gd name="connsiteY51" fmla="*/ 1319932 h 2807596"/>
                <a:gd name="connsiteX52" fmla="*/ 596501 w 1785254"/>
                <a:gd name="connsiteY52" fmla="*/ 1145003 h 2807596"/>
                <a:gd name="connsiteX53" fmla="*/ 624331 w 1785254"/>
                <a:gd name="connsiteY53" fmla="*/ 978026 h 2807596"/>
                <a:gd name="connsiteX54" fmla="*/ 596501 w 1785254"/>
                <a:gd name="connsiteY54" fmla="*/ 815024 h 2807596"/>
                <a:gd name="connsiteX55" fmla="*/ 501086 w 1785254"/>
                <a:gd name="connsiteY55" fmla="*/ 703706 h 2807596"/>
                <a:gd name="connsiteX56" fmla="*/ 365913 w 1785254"/>
                <a:gd name="connsiteY56" fmla="*/ 648047 h 2807596"/>
                <a:gd name="connsiteX57" fmla="*/ 282425 w 1785254"/>
                <a:gd name="connsiteY57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38592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5691 w 1785254"/>
                <a:gd name="connsiteY12" fmla="*/ 2218428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62585 w 1785254"/>
                <a:gd name="connsiteY31" fmla="*/ 846829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98042 w 1785254"/>
                <a:gd name="connsiteY47" fmla="*/ 1204638 h 2807596"/>
                <a:gd name="connsiteX48" fmla="*/ 858894 w 1785254"/>
                <a:gd name="connsiteY48" fmla="*/ 1399445 h 2807596"/>
                <a:gd name="connsiteX49" fmla="*/ 715771 w 1785254"/>
                <a:gd name="connsiteY49" fmla="*/ 1435226 h 2807596"/>
                <a:gd name="connsiteX50" fmla="*/ 596501 w 1785254"/>
                <a:gd name="connsiteY50" fmla="*/ 1399445 h 2807596"/>
                <a:gd name="connsiteX51" fmla="*/ 572647 w 1785254"/>
                <a:gd name="connsiteY51" fmla="*/ 1319932 h 2807596"/>
                <a:gd name="connsiteX52" fmla="*/ 596501 w 1785254"/>
                <a:gd name="connsiteY52" fmla="*/ 1145003 h 2807596"/>
                <a:gd name="connsiteX53" fmla="*/ 624331 w 1785254"/>
                <a:gd name="connsiteY53" fmla="*/ 978026 h 2807596"/>
                <a:gd name="connsiteX54" fmla="*/ 596501 w 1785254"/>
                <a:gd name="connsiteY54" fmla="*/ 815024 h 2807596"/>
                <a:gd name="connsiteX55" fmla="*/ 501086 w 1785254"/>
                <a:gd name="connsiteY55" fmla="*/ 703706 h 2807596"/>
                <a:gd name="connsiteX56" fmla="*/ 365913 w 1785254"/>
                <a:gd name="connsiteY56" fmla="*/ 648047 h 2807596"/>
                <a:gd name="connsiteX57" fmla="*/ 282425 w 1785254"/>
                <a:gd name="connsiteY57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5691 w 1785254"/>
                <a:gd name="connsiteY12" fmla="*/ 2218428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62585 w 1785254"/>
                <a:gd name="connsiteY31" fmla="*/ 846829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98042 w 1785254"/>
                <a:gd name="connsiteY47" fmla="*/ 1204638 h 2807596"/>
                <a:gd name="connsiteX48" fmla="*/ 858894 w 1785254"/>
                <a:gd name="connsiteY48" fmla="*/ 1399445 h 2807596"/>
                <a:gd name="connsiteX49" fmla="*/ 715771 w 1785254"/>
                <a:gd name="connsiteY49" fmla="*/ 1435226 h 2807596"/>
                <a:gd name="connsiteX50" fmla="*/ 596501 w 1785254"/>
                <a:gd name="connsiteY50" fmla="*/ 1399445 h 2807596"/>
                <a:gd name="connsiteX51" fmla="*/ 572647 w 1785254"/>
                <a:gd name="connsiteY51" fmla="*/ 1319932 h 2807596"/>
                <a:gd name="connsiteX52" fmla="*/ 596501 w 1785254"/>
                <a:gd name="connsiteY52" fmla="*/ 1145003 h 2807596"/>
                <a:gd name="connsiteX53" fmla="*/ 624331 w 1785254"/>
                <a:gd name="connsiteY53" fmla="*/ 978026 h 2807596"/>
                <a:gd name="connsiteX54" fmla="*/ 596501 w 1785254"/>
                <a:gd name="connsiteY54" fmla="*/ 815024 h 2807596"/>
                <a:gd name="connsiteX55" fmla="*/ 501086 w 1785254"/>
                <a:gd name="connsiteY55" fmla="*/ 703706 h 2807596"/>
                <a:gd name="connsiteX56" fmla="*/ 365913 w 1785254"/>
                <a:gd name="connsiteY56" fmla="*/ 648047 h 2807596"/>
                <a:gd name="connsiteX57" fmla="*/ 282425 w 1785254"/>
                <a:gd name="connsiteY57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62585 w 1785254"/>
                <a:gd name="connsiteY31" fmla="*/ 846829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98042 w 1785254"/>
                <a:gd name="connsiteY47" fmla="*/ 1204638 h 2807596"/>
                <a:gd name="connsiteX48" fmla="*/ 858894 w 1785254"/>
                <a:gd name="connsiteY48" fmla="*/ 1399445 h 2807596"/>
                <a:gd name="connsiteX49" fmla="*/ 715771 w 1785254"/>
                <a:gd name="connsiteY49" fmla="*/ 1435226 h 2807596"/>
                <a:gd name="connsiteX50" fmla="*/ 596501 w 1785254"/>
                <a:gd name="connsiteY50" fmla="*/ 1399445 h 2807596"/>
                <a:gd name="connsiteX51" fmla="*/ 572647 w 1785254"/>
                <a:gd name="connsiteY51" fmla="*/ 1319932 h 2807596"/>
                <a:gd name="connsiteX52" fmla="*/ 596501 w 1785254"/>
                <a:gd name="connsiteY52" fmla="*/ 1145003 h 2807596"/>
                <a:gd name="connsiteX53" fmla="*/ 624331 w 1785254"/>
                <a:gd name="connsiteY53" fmla="*/ 978026 h 2807596"/>
                <a:gd name="connsiteX54" fmla="*/ 596501 w 1785254"/>
                <a:gd name="connsiteY54" fmla="*/ 815024 h 2807596"/>
                <a:gd name="connsiteX55" fmla="*/ 501086 w 1785254"/>
                <a:gd name="connsiteY55" fmla="*/ 703706 h 2807596"/>
                <a:gd name="connsiteX56" fmla="*/ 365913 w 1785254"/>
                <a:gd name="connsiteY56" fmla="*/ 648047 h 2807596"/>
                <a:gd name="connsiteX57" fmla="*/ 282425 w 1785254"/>
                <a:gd name="connsiteY57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62585 w 1785254"/>
                <a:gd name="connsiteY31" fmla="*/ 846829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98042 w 1785254"/>
                <a:gd name="connsiteY47" fmla="*/ 1204638 h 2807596"/>
                <a:gd name="connsiteX48" fmla="*/ 838267 w 1785254"/>
                <a:gd name="connsiteY48" fmla="*/ 1347877 h 2807596"/>
                <a:gd name="connsiteX49" fmla="*/ 715771 w 1785254"/>
                <a:gd name="connsiteY49" fmla="*/ 1435226 h 2807596"/>
                <a:gd name="connsiteX50" fmla="*/ 596501 w 1785254"/>
                <a:gd name="connsiteY50" fmla="*/ 1399445 h 2807596"/>
                <a:gd name="connsiteX51" fmla="*/ 572647 w 1785254"/>
                <a:gd name="connsiteY51" fmla="*/ 1319932 h 2807596"/>
                <a:gd name="connsiteX52" fmla="*/ 596501 w 1785254"/>
                <a:gd name="connsiteY52" fmla="*/ 1145003 h 2807596"/>
                <a:gd name="connsiteX53" fmla="*/ 624331 w 1785254"/>
                <a:gd name="connsiteY53" fmla="*/ 978026 h 2807596"/>
                <a:gd name="connsiteX54" fmla="*/ 596501 w 1785254"/>
                <a:gd name="connsiteY54" fmla="*/ 815024 h 2807596"/>
                <a:gd name="connsiteX55" fmla="*/ 501086 w 1785254"/>
                <a:gd name="connsiteY55" fmla="*/ 703706 h 2807596"/>
                <a:gd name="connsiteX56" fmla="*/ 365913 w 1785254"/>
                <a:gd name="connsiteY56" fmla="*/ 648047 h 2807596"/>
                <a:gd name="connsiteX57" fmla="*/ 282425 w 1785254"/>
                <a:gd name="connsiteY57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62585 w 1785254"/>
                <a:gd name="connsiteY31" fmla="*/ 846829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87727 w 1785254"/>
                <a:gd name="connsiteY47" fmla="*/ 1173696 h 2807596"/>
                <a:gd name="connsiteX48" fmla="*/ 838267 w 1785254"/>
                <a:gd name="connsiteY48" fmla="*/ 1347877 h 2807596"/>
                <a:gd name="connsiteX49" fmla="*/ 715771 w 1785254"/>
                <a:gd name="connsiteY49" fmla="*/ 1435226 h 2807596"/>
                <a:gd name="connsiteX50" fmla="*/ 596501 w 1785254"/>
                <a:gd name="connsiteY50" fmla="*/ 1399445 h 2807596"/>
                <a:gd name="connsiteX51" fmla="*/ 572647 w 1785254"/>
                <a:gd name="connsiteY51" fmla="*/ 1319932 h 2807596"/>
                <a:gd name="connsiteX52" fmla="*/ 596501 w 1785254"/>
                <a:gd name="connsiteY52" fmla="*/ 1145003 h 2807596"/>
                <a:gd name="connsiteX53" fmla="*/ 624331 w 1785254"/>
                <a:gd name="connsiteY53" fmla="*/ 978026 h 2807596"/>
                <a:gd name="connsiteX54" fmla="*/ 596501 w 1785254"/>
                <a:gd name="connsiteY54" fmla="*/ 815024 h 2807596"/>
                <a:gd name="connsiteX55" fmla="*/ 501086 w 1785254"/>
                <a:gd name="connsiteY55" fmla="*/ 703706 h 2807596"/>
                <a:gd name="connsiteX56" fmla="*/ 365913 w 1785254"/>
                <a:gd name="connsiteY56" fmla="*/ 648047 h 2807596"/>
                <a:gd name="connsiteX57" fmla="*/ 282425 w 1785254"/>
                <a:gd name="connsiteY57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62585 w 1785254"/>
                <a:gd name="connsiteY31" fmla="*/ 846829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87727 w 1785254"/>
                <a:gd name="connsiteY47" fmla="*/ 1173696 h 2807596"/>
                <a:gd name="connsiteX48" fmla="*/ 838267 w 1785254"/>
                <a:gd name="connsiteY48" fmla="*/ 1347877 h 2807596"/>
                <a:gd name="connsiteX49" fmla="*/ 705458 w 1785254"/>
                <a:gd name="connsiteY49" fmla="*/ 1383653 h 2807596"/>
                <a:gd name="connsiteX50" fmla="*/ 596501 w 1785254"/>
                <a:gd name="connsiteY50" fmla="*/ 1399445 h 2807596"/>
                <a:gd name="connsiteX51" fmla="*/ 572647 w 1785254"/>
                <a:gd name="connsiteY51" fmla="*/ 1319932 h 2807596"/>
                <a:gd name="connsiteX52" fmla="*/ 596501 w 1785254"/>
                <a:gd name="connsiteY52" fmla="*/ 1145003 h 2807596"/>
                <a:gd name="connsiteX53" fmla="*/ 624331 w 1785254"/>
                <a:gd name="connsiteY53" fmla="*/ 978026 h 2807596"/>
                <a:gd name="connsiteX54" fmla="*/ 596501 w 1785254"/>
                <a:gd name="connsiteY54" fmla="*/ 815024 h 2807596"/>
                <a:gd name="connsiteX55" fmla="*/ 501086 w 1785254"/>
                <a:gd name="connsiteY55" fmla="*/ 703706 h 2807596"/>
                <a:gd name="connsiteX56" fmla="*/ 365913 w 1785254"/>
                <a:gd name="connsiteY56" fmla="*/ 648047 h 2807596"/>
                <a:gd name="connsiteX57" fmla="*/ 282425 w 1785254"/>
                <a:gd name="connsiteY57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62585 w 1785254"/>
                <a:gd name="connsiteY31" fmla="*/ 846829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87727 w 1785254"/>
                <a:gd name="connsiteY47" fmla="*/ 1173696 h 2807596"/>
                <a:gd name="connsiteX48" fmla="*/ 838267 w 1785254"/>
                <a:gd name="connsiteY48" fmla="*/ 1347877 h 2807596"/>
                <a:gd name="connsiteX49" fmla="*/ 705458 w 1785254"/>
                <a:gd name="connsiteY49" fmla="*/ 1383653 h 2807596"/>
                <a:gd name="connsiteX50" fmla="*/ 572647 w 1785254"/>
                <a:gd name="connsiteY50" fmla="*/ 1319932 h 2807596"/>
                <a:gd name="connsiteX51" fmla="*/ 596501 w 1785254"/>
                <a:gd name="connsiteY51" fmla="*/ 1145003 h 2807596"/>
                <a:gd name="connsiteX52" fmla="*/ 624331 w 1785254"/>
                <a:gd name="connsiteY52" fmla="*/ 978026 h 2807596"/>
                <a:gd name="connsiteX53" fmla="*/ 596501 w 1785254"/>
                <a:gd name="connsiteY53" fmla="*/ 815024 h 2807596"/>
                <a:gd name="connsiteX54" fmla="*/ 501086 w 1785254"/>
                <a:gd name="connsiteY54" fmla="*/ 703706 h 2807596"/>
                <a:gd name="connsiteX55" fmla="*/ 365913 w 1785254"/>
                <a:gd name="connsiteY55" fmla="*/ 648047 h 2807596"/>
                <a:gd name="connsiteX56" fmla="*/ 282425 w 1785254"/>
                <a:gd name="connsiteY56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62585 w 1785254"/>
                <a:gd name="connsiteY31" fmla="*/ 846829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87727 w 1785254"/>
                <a:gd name="connsiteY47" fmla="*/ 1173696 h 2807596"/>
                <a:gd name="connsiteX48" fmla="*/ 838267 w 1785254"/>
                <a:gd name="connsiteY48" fmla="*/ 1347877 h 2807596"/>
                <a:gd name="connsiteX49" fmla="*/ 705458 w 1785254"/>
                <a:gd name="connsiteY49" fmla="*/ 1383653 h 2807596"/>
                <a:gd name="connsiteX50" fmla="*/ 603589 w 1785254"/>
                <a:gd name="connsiteY50" fmla="*/ 1299301 h 2807596"/>
                <a:gd name="connsiteX51" fmla="*/ 596501 w 1785254"/>
                <a:gd name="connsiteY51" fmla="*/ 1145003 h 2807596"/>
                <a:gd name="connsiteX52" fmla="*/ 624331 w 1785254"/>
                <a:gd name="connsiteY52" fmla="*/ 978026 h 2807596"/>
                <a:gd name="connsiteX53" fmla="*/ 596501 w 1785254"/>
                <a:gd name="connsiteY53" fmla="*/ 815024 h 2807596"/>
                <a:gd name="connsiteX54" fmla="*/ 501086 w 1785254"/>
                <a:gd name="connsiteY54" fmla="*/ 703706 h 2807596"/>
                <a:gd name="connsiteX55" fmla="*/ 365913 w 1785254"/>
                <a:gd name="connsiteY55" fmla="*/ 648047 h 2807596"/>
                <a:gd name="connsiteX56" fmla="*/ 282425 w 1785254"/>
                <a:gd name="connsiteY56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62585 w 1785254"/>
                <a:gd name="connsiteY31" fmla="*/ 846829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87727 w 1785254"/>
                <a:gd name="connsiteY47" fmla="*/ 1173696 h 2807596"/>
                <a:gd name="connsiteX48" fmla="*/ 838267 w 1785254"/>
                <a:gd name="connsiteY48" fmla="*/ 1347877 h 2807596"/>
                <a:gd name="connsiteX49" fmla="*/ 705458 w 1785254"/>
                <a:gd name="connsiteY49" fmla="*/ 1342398 h 2807596"/>
                <a:gd name="connsiteX50" fmla="*/ 603589 w 1785254"/>
                <a:gd name="connsiteY50" fmla="*/ 1299301 h 2807596"/>
                <a:gd name="connsiteX51" fmla="*/ 596501 w 1785254"/>
                <a:gd name="connsiteY51" fmla="*/ 1145003 h 2807596"/>
                <a:gd name="connsiteX52" fmla="*/ 624331 w 1785254"/>
                <a:gd name="connsiteY52" fmla="*/ 978026 h 2807596"/>
                <a:gd name="connsiteX53" fmla="*/ 596501 w 1785254"/>
                <a:gd name="connsiteY53" fmla="*/ 815024 h 2807596"/>
                <a:gd name="connsiteX54" fmla="*/ 501086 w 1785254"/>
                <a:gd name="connsiteY54" fmla="*/ 703706 h 2807596"/>
                <a:gd name="connsiteX55" fmla="*/ 365913 w 1785254"/>
                <a:gd name="connsiteY55" fmla="*/ 648047 h 2807596"/>
                <a:gd name="connsiteX56" fmla="*/ 282425 w 1785254"/>
                <a:gd name="connsiteY56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62585 w 1785254"/>
                <a:gd name="connsiteY31" fmla="*/ 846829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87727 w 1785254"/>
                <a:gd name="connsiteY47" fmla="*/ 1173696 h 2807596"/>
                <a:gd name="connsiteX48" fmla="*/ 838267 w 1785254"/>
                <a:gd name="connsiteY48" fmla="*/ 1347877 h 2807596"/>
                <a:gd name="connsiteX49" fmla="*/ 705458 w 1785254"/>
                <a:gd name="connsiteY49" fmla="*/ 1342398 h 2807596"/>
                <a:gd name="connsiteX50" fmla="*/ 603589 w 1785254"/>
                <a:gd name="connsiteY50" fmla="*/ 1247729 h 2807596"/>
                <a:gd name="connsiteX51" fmla="*/ 596501 w 1785254"/>
                <a:gd name="connsiteY51" fmla="*/ 1145003 h 2807596"/>
                <a:gd name="connsiteX52" fmla="*/ 624331 w 1785254"/>
                <a:gd name="connsiteY52" fmla="*/ 978026 h 2807596"/>
                <a:gd name="connsiteX53" fmla="*/ 596501 w 1785254"/>
                <a:gd name="connsiteY53" fmla="*/ 815024 h 2807596"/>
                <a:gd name="connsiteX54" fmla="*/ 501086 w 1785254"/>
                <a:gd name="connsiteY54" fmla="*/ 703706 h 2807596"/>
                <a:gd name="connsiteX55" fmla="*/ 365913 w 1785254"/>
                <a:gd name="connsiteY55" fmla="*/ 648047 h 2807596"/>
                <a:gd name="connsiteX56" fmla="*/ 282425 w 1785254"/>
                <a:gd name="connsiteY56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62585 w 1785254"/>
                <a:gd name="connsiteY31" fmla="*/ 846829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87727 w 1785254"/>
                <a:gd name="connsiteY47" fmla="*/ 1173696 h 2807596"/>
                <a:gd name="connsiteX48" fmla="*/ 858896 w 1785254"/>
                <a:gd name="connsiteY48" fmla="*/ 1327248 h 2807596"/>
                <a:gd name="connsiteX49" fmla="*/ 705458 w 1785254"/>
                <a:gd name="connsiteY49" fmla="*/ 1342398 h 2807596"/>
                <a:gd name="connsiteX50" fmla="*/ 603589 w 1785254"/>
                <a:gd name="connsiteY50" fmla="*/ 1247729 h 2807596"/>
                <a:gd name="connsiteX51" fmla="*/ 596501 w 1785254"/>
                <a:gd name="connsiteY51" fmla="*/ 1145003 h 2807596"/>
                <a:gd name="connsiteX52" fmla="*/ 624331 w 1785254"/>
                <a:gd name="connsiteY52" fmla="*/ 978026 h 2807596"/>
                <a:gd name="connsiteX53" fmla="*/ 596501 w 1785254"/>
                <a:gd name="connsiteY53" fmla="*/ 815024 h 2807596"/>
                <a:gd name="connsiteX54" fmla="*/ 501086 w 1785254"/>
                <a:gd name="connsiteY54" fmla="*/ 703706 h 2807596"/>
                <a:gd name="connsiteX55" fmla="*/ 365913 w 1785254"/>
                <a:gd name="connsiteY55" fmla="*/ 648047 h 2807596"/>
                <a:gd name="connsiteX56" fmla="*/ 282425 w 1785254"/>
                <a:gd name="connsiteY56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62585 w 1785254"/>
                <a:gd name="connsiteY31" fmla="*/ 846829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87727 w 1785254"/>
                <a:gd name="connsiteY47" fmla="*/ 1173696 h 2807596"/>
                <a:gd name="connsiteX48" fmla="*/ 858896 w 1785254"/>
                <a:gd name="connsiteY48" fmla="*/ 1279890 h 2807596"/>
                <a:gd name="connsiteX49" fmla="*/ 705458 w 1785254"/>
                <a:gd name="connsiteY49" fmla="*/ 1342398 h 2807596"/>
                <a:gd name="connsiteX50" fmla="*/ 603589 w 1785254"/>
                <a:gd name="connsiteY50" fmla="*/ 1247729 h 2807596"/>
                <a:gd name="connsiteX51" fmla="*/ 596501 w 1785254"/>
                <a:gd name="connsiteY51" fmla="*/ 1145003 h 2807596"/>
                <a:gd name="connsiteX52" fmla="*/ 624331 w 1785254"/>
                <a:gd name="connsiteY52" fmla="*/ 978026 h 2807596"/>
                <a:gd name="connsiteX53" fmla="*/ 596501 w 1785254"/>
                <a:gd name="connsiteY53" fmla="*/ 815024 h 2807596"/>
                <a:gd name="connsiteX54" fmla="*/ 501086 w 1785254"/>
                <a:gd name="connsiteY54" fmla="*/ 703706 h 2807596"/>
                <a:gd name="connsiteX55" fmla="*/ 365913 w 1785254"/>
                <a:gd name="connsiteY55" fmla="*/ 648047 h 2807596"/>
                <a:gd name="connsiteX56" fmla="*/ 282425 w 1785254"/>
                <a:gd name="connsiteY56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62585 w 1785254"/>
                <a:gd name="connsiteY31" fmla="*/ 846829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87727 w 1785254"/>
                <a:gd name="connsiteY47" fmla="*/ 1173696 h 2807596"/>
                <a:gd name="connsiteX48" fmla="*/ 858896 w 1785254"/>
                <a:gd name="connsiteY48" fmla="*/ 1279890 h 2807596"/>
                <a:gd name="connsiteX49" fmla="*/ 705458 w 1785254"/>
                <a:gd name="connsiteY49" fmla="*/ 1295040 h 2807596"/>
                <a:gd name="connsiteX50" fmla="*/ 603589 w 1785254"/>
                <a:gd name="connsiteY50" fmla="*/ 1247729 h 2807596"/>
                <a:gd name="connsiteX51" fmla="*/ 596501 w 1785254"/>
                <a:gd name="connsiteY51" fmla="*/ 1145003 h 2807596"/>
                <a:gd name="connsiteX52" fmla="*/ 624331 w 1785254"/>
                <a:gd name="connsiteY52" fmla="*/ 978026 h 2807596"/>
                <a:gd name="connsiteX53" fmla="*/ 596501 w 1785254"/>
                <a:gd name="connsiteY53" fmla="*/ 815024 h 2807596"/>
                <a:gd name="connsiteX54" fmla="*/ 501086 w 1785254"/>
                <a:gd name="connsiteY54" fmla="*/ 703706 h 2807596"/>
                <a:gd name="connsiteX55" fmla="*/ 365913 w 1785254"/>
                <a:gd name="connsiteY55" fmla="*/ 648047 h 2807596"/>
                <a:gd name="connsiteX56" fmla="*/ 282425 w 1785254"/>
                <a:gd name="connsiteY56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62585 w 1785254"/>
                <a:gd name="connsiteY31" fmla="*/ 846829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87727 w 1785254"/>
                <a:gd name="connsiteY47" fmla="*/ 1173696 h 2807596"/>
                <a:gd name="connsiteX48" fmla="*/ 858896 w 1785254"/>
                <a:gd name="connsiteY48" fmla="*/ 1279890 h 2807596"/>
                <a:gd name="connsiteX49" fmla="*/ 705458 w 1785254"/>
                <a:gd name="connsiteY49" fmla="*/ 1295040 h 2807596"/>
                <a:gd name="connsiteX50" fmla="*/ 622534 w 1785254"/>
                <a:gd name="connsiteY50" fmla="*/ 1219315 h 2807596"/>
                <a:gd name="connsiteX51" fmla="*/ 596501 w 1785254"/>
                <a:gd name="connsiteY51" fmla="*/ 1145003 h 2807596"/>
                <a:gd name="connsiteX52" fmla="*/ 624331 w 1785254"/>
                <a:gd name="connsiteY52" fmla="*/ 978026 h 2807596"/>
                <a:gd name="connsiteX53" fmla="*/ 596501 w 1785254"/>
                <a:gd name="connsiteY53" fmla="*/ 815024 h 2807596"/>
                <a:gd name="connsiteX54" fmla="*/ 501086 w 1785254"/>
                <a:gd name="connsiteY54" fmla="*/ 703706 h 2807596"/>
                <a:gd name="connsiteX55" fmla="*/ 365913 w 1785254"/>
                <a:gd name="connsiteY55" fmla="*/ 648047 h 2807596"/>
                <a:gd name="connsiteX56" fmla="*/ 282425 w 1785254"/>
                <a:gd name="connsiteY56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62585 w 1785254"/>
                <a:gd name="connsiteY31" fmla="*/ 846829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87727 w 1785254"/>
                <a:gd name="connsiteY47" fmla="*/ 1173696 h 2807596"/>
                <a:gd name="connsiteX48" fmla="*/ 858896 w 1785254"/>
                <a:gd name="connsiteY48" fmla="*/ 1279890 h 2807596"/>
                <a:gd name="connsiteX49" fmla="*/ 705458 w 1785254"/>
                <a:gd name="connsiteY49" fmla="*/ 1295040 h 2807596"/>
                <a:gd name="connsiteX50" fmla="*/ 622534 w 1785254"/>
                <a:gd name="connsiteY50" fmla="*/ 1190902 h 2807596"/>
                <a:gd name="connsiteX51" fmla="*/ 596501 w 1785254"/>
                <a:gd name="connsiteY51" fmla="*/ 1145003 h 2807596"/>
                <a:gd name="connsiteX52" fmla="*/ 624331 w 1785254"/>
                <a:gd name="connsiteY52" fmla="*/ 978026 h 2807596"/>
                <a:gd name="connsiteX53" fmla="*/ 596501 w 1785254"/>
                <a:gd name="connsiteY53" fmla="*/ 815024 h 2807596"/>
                <a:gd name="connsiteX54" fmla="*/ 501086 w 1785254"/>
                <a:gd name="connsiteY54" fmla="*/ 703706 h 2807596"/>
                <a:gd name="connsiteX55" fmla="*/ 365913 w 1785254"/>
                <a:gd name="connsiteY55" fmla="*/ 648047 h 2807596"/>
                <a:gd name="connsiteX56" fmla="*/ 282425 w 1785254"/>
                <a:gd name="connsiteY56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62585 w 1785254"/>
                <a:gd name="connsiteY31" fmla="*/ 846829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87727 w 1785254"/>
                <a:gd name="connsiteY47" fmla="*/ 1173696 h 2807596"/>
                <a:gd name="connsiteX48" fmla="*/ 858896 w 1785254"/>
                <a:gd name="connsiteY48" fmla="*/ 1279890 h 2807596"/>
                <a:gd name="connsiteX49" fmla="*/ 705458 w 1785254"/>
                <a:gd name="connsiteY49" fmla="*/ 1295040 h 2807596"/>
                <a:gd name="connsiteX50" fmla="*/ 622534 w 1785254"/>
                <a:gd name="connsiteY50" fmla="*/ 1190902 h 2807596"/>
                <a:gd name="connsiteX51" fmla="*/ 624331 w 1785254"/>
                <a:gd name="connsiteY51" fmla="*/ 978026 h 2807596"/>
                <a:gd name="connsiteX52" fmla="*/ 596501 w 1785254"/>
                <a:gd name="connsiteY52" fmla="*/ 815024 h 2807596"/>
                <a:gd name="connsiteX53" fmla="*/ 501086 w 1785254"/>
                <a:gd name="connsiteY53" fmla="*/ 703706 h 2807596"/>
                <a:gd name="connsiteX54" fmla="*/ 365913 w 1785254"/>
                <a:gd name="connsiteY54" fmla="*/ 648047 h 2807596"/>
                <a:gd name="connsiteX55" fmla="*/ 282425 w 1785254"/>
                <a:gd name="connsiteY55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62585 w 1785254"/>
                <a:gd name="connsiteY31" fmla="*/ 846829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87727 w 1785254"/>
                <a:gd name="connsiteY47" fmla="*/ 1173696 h 2807596"/>
                <a:gd name="connsiteX48" fmla="*/ 858896 w 1785254"/>
                <a:gd name="connsiteY48" fmla="*/ 1279890 h 2807596"/>
                <a:gd name="connsiteX49" fmla="*/ 705458 w 1785254"/>
                <a:gd name="connsiteY49" fmla="*/ 1295040 h 2807596"/>
                <a:gd name="connsiteX50" fmla="*/ 622534 w 1785254"/>
                <a:gd name="connsiteY50" fmla="*/ 1153016 h 2807596"/>
                <a:gd name="connsiteX51" fmla="*/ 624331 w 1785254"/>
                <a:gd name="connsiteY51" fmla="*/ 978026 h 2807596"/>
                <a:gd name="connsiteX52" fmla="*/ 596501 w 1785254"/>
                <a:gd name="connsiteY52" fmla="*/ 815024 h 2807596"/>
                <a:gd name="connsiteX53" fmla="*/ 501086 w 1785254"/>
                <a:gd name="connsiteY53" fmla="*/ 703706 h 2807596"/>
                <a:gd name="connsiteX54" fmla="*/ 365913 w 1785254"/>
                <a:gd name="connsiteY54" fmla="*/ 648047 h 2807596"/>
                <a:gd name="connsiteX55" fmla="*/ 282425 w 1785254"/>
                <a:gd name="connsiteY55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62585 w 1785254"/>
                <a:gd name="connsiteY31" fmla="*/ 846829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87727 w 1785254"/>
                <a:gd name="connsiteY47" fmla="*/ 1173696 h 2807596"/>
                <a:gd name="connsiteX48" fmla="*/ 858896 w 1785254"/>
                <a:gd name="connsiteY48" fmla="*/ 1279890 h 2807596"/>
                <a:gd name="connsiteX49" fmla="*/ 733872 w 1785254"/>
                <a:gd name="connsiteY49" fmla="*/ 1276098 h 2807596"/>
                <a:gd name="connsiteX50" fmla="*/ 622534 w 1785254"/>
                <a:gd name="connsiteY50" fmla="*/ 1153016 h 2807596"/>
                <a:gd name="connsiteX51" fmla="*/ 624331 w 1785254"/>
                <a:gd name="connsiteY51" fmla="*/ 978026 h 2807596"/>
                <a:gd name="connsiteX52" fmla="*/ 596501 w 1785254"/>
                <a:gd name="connsiteY52" fmla="*/ 815024 h 2807596"/>
                <a:gd name="connsiteX53" fmla="*/ 501086 w 1785254"/>
                <a:gd name="connsiteY53" fmla="*/ 703706 h 2807596"/>
                <a:gd name="connsiteX54" fmla="*/ 365913 w 1785254"/>
                <a:gd name="connsiteY54" fmla="*/ 648047 h 2807596"/>
                <a:gd name="connsiteX55" fmla="*/ 282425 w 1785254"/>
                <a:gd name="connsiteY55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62585 w 1785254"/>
                <a:gd name="connsiteY31" fmla="*/ 846829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87727 w 1785254"/>
                <a:gd name="connsiteY47" fmla="*/ 1173696 h 2807596"/>
                <a:gd name="connsiteX48" fmla="*/ 858896 w 1785254"/>
                <a:gd name="connsiteY48" fmla="*/ 1260945 h 2807596"/>
                <a:gd name="connsiteX49" fmla="*/ 733872 w 1785254"/>
                <a:gd name="connsiteY49" fmla="*/ 1276098 h 2807596"/>
                <a:gd name="connsiteX50" fmla="*/ 622534 w 1785254"/>
                <a:gd name="connsiteY50" fmla="*/ 1153016 h 2807596"/>
                <a:gd name="connsiteX51" fmla="*/ 624331 w 1785254"/>
                <a:gd name="connsiteY51" fmla="*/ 978026 h 2807596"/>
                <a:gd name="connsiteX52" fmla="*/ 596501 w 1785254"/>
                <a:gd name="connsiteY52" fmla="*/ 815024 h 2807596"/>
                <a:gd name="connsiteX53" fmla="*/ 501086 w 1785254"/>
                <a:gd name="connsiteY53" fmla="*/ 703706 h 2807596"/>
                <a:gd name="connsiteX54" fmla="*/ 365913 w 1785254"/>
                <a:gd name="connsiteY54" fmla="*/ 648047 h 2807596"/>
                <a:gd name="connsiteX55" fmla="*/ 282425 w 1785254"/>
                <a:gd name="connsiteY55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62585 w 1785254"/>
                <a:gd name="connsiteY31" fmla="*/ 846829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87727 w 1785254"/>
                <a:gd name="connsiteY47" fmla="*/ 1164224 h 2807596"/>
                <a:gd name="connsiteX48" fmla="*/ 858896 w 1785254"/>
                <a:gd name="connsiteY48" fmla="*/ 1260945 h 2807596"/>
                <a:gd name="connsiteX49" fmla="*/ 733872 w 1785254"/>
                <a:gd name="connsiteY49" fmla="*/ 1276098 h 2807596"/>
                <a:gd name="connsiteX50" fmla="*/ 622534 w 1785254"/>
                <a:gd name="connsiteY50" fmla="*/ 1153016 h 2807596"/>
                <a:gd name="connsiteX51" fmla="*/ 624331 w 1785254"/>
                <a:gd name="connsiteY51" fmla="*/ 978026 h 2807596"/>
                <a:gd name="connsiteX52" fmla="*/ 596501 w 1785254"/>
                <a:gd name="connsiteY52" fmla="*/ 815024 h 2807596"/>
                <a:gd name="connsiteX53" fmla="*/ 501086 w 1785254"/>
                <a:gd name="connsiteY53" fmla="*/ 703706 h 2807596"/>
                <a:gd name="connsiteX54" fmla="*/ 365913 w 1785254"/>
                <a:gd name="connsiteY54" fmla="*/ 648047 h 2807596"/>
                <a:gd name="connsiteX55" fmla="*/ 282425 w 1785254"/>
                <a:gd name="connsiteY55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34168 w 1785254"/>
                <a:gd name="connsiteY31" fmla="*/ 941548 h 2807596"/>
                <a:gd name="connsiteX32" fmla="*/ 1491023 w 1785254"/>
                <a:gd name="connsiteY32" fmla="*/ 715633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87727 w 1785254"/>
                <a:gd name="connsiteY47" fmla="*/ 1164224 h 2807596"/>
                <a:gd name="connsiteX48" fmla="*/ 858896 w 1785254"/>
                <a:gd name="connsiteY48" fmla="*/ 1260945 h 2807596"/>
                <a:gd name="connsiteX49" fmla="*/ 733872 w 1785254"/>
                <a:gd name="connsiteY49" fmla="*/ 1276098 h 2807596"/>
                <a:gd name="connsiteX50" fmla="*/ 622534 w 1785254"/>
                <a:gd name="connsiteY50" fmla="*/ 1153016 h 2807596"/>
                <a:gd name="connsiteX51" fmla="*/ 624331 w 1785254"/>
                <a:gd name="connsiteY51" fmla="*/ 978026 h 2807596"/>
                <a:gd name="connsiteX52" fmla="*/ 596501 w 1785254"/>
                <a:gd name="connsiteY52" fmla="*/ 815024 h 2807596"/>
                <a:gd name="connsiteX53" fmla="*/ 501086 w 1785254"/>
                <a:gd name="connsiteY53" fmla="*/ 703706 h 2807596"/>
                <a:gd name="connsiteX54" fmla="*/ 365913 w 1785254"/>
                <a:gd name="connsiteY54" fmla="*/ 648047 h 2807596"/>
                <a:gd name="connsiteX55" fmla="*/ 282425 w 1785254"/>
                <a:gd name="connsiteY55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586439 w 1785254"/>
                <a:gd name="connsiteY30" fmla="*/ 822976 h 2807596"/>
                <a:gd name="connsiteX31" fmla="*/ 1534168 w 1785254"/>
                <a:gd name="connsiteY31" fmla="*/ 941548 h 2807596"/>
                <a:gd name="connsiteX32" fmla="*/ 1443665 w 1785254"/>
                <a:gd name="connsiteY32" fmla="*/ 715632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87727 w 1785254"/>
                <a:gd name="connsiteY47" fmla="*/ 1164224 h 2807596"/>
                <a:gd name="connsiteX48" fmla="*/ 858896 w 1785254"/>
                <a:gd name="connsiteY48" fmla="*/ 1260945 h 2807596"/>
                <a:gd name="connsiteX49" fmla="*/ 733872 w 1785254"/>
                <a:gd name="connsiteY49" fmla="*/ 1276098 h 2807596"/>
                <a:gd name="connsiteX50" fmla="*/ 622534 w 1785254"/>
                <a:gd name="connsiteY50" fmla="*/ 1153016 h 2807596"/>
                <a:gd name="connsiteX51" fmla="*/ 624331 w 1785254"/>
                <a:gd name="connsiteY51" fmla="*/ 978026 h 2807596"/>
                <a:gd name="connsiteX52" fmla="*/ 596501 w 1785254"/>
                <a:gd name="connsiteY52" fmla="*/ 815024 h 2807596"/>
                <a:gd name="connsiteX53" fmla="*/ 501086 w 1785254"/>
                <a:gd name="connsiteY53" fmla="*/ 703706 h 2807596"/>
                <a:gd name="connsiteX54" fmla="*/ 365913 w 1785254"/>
                <a:gd name="connsiteY54" fmla="*/ 648047 h 2807596"/>
                <a:gd name="connsiteX55" fmla="*/ 282425 w 1785254"/>
                <a:gd name="connsiteY55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605381 w 1785254"/>
                <a:gd name="connsiteY30" fmla="*/ 841922 h 2807596"/>
                <a:gd name="connsiteX31" fmla="*/ 1534168 w 1785254"/>
                <a:gd name="connsiteY31" fmla="*/ 941548 h 2807596"/>
                <a:gd name="connsiteX32" fmla="*/ 1443665 w 1785254"/>
                <a:gd name="connsiteY32" fmla="*/ 715632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87727 w 1785254"/>
                <a:gd name="connsiteY47" fmla="*/ 1164224 h 2807596"/>
                <a:gd name="connsiteX48" fmla="*/ 858896 w 1785254"/>
                <a:gd name="connsiteY48" fmla="*/ 1260945 h 2807596"/>
                <a:gd name="connsiteX49" fmla="*/ 733872 w 1785254"/>
                <a:gd name="connsiteY49" fmla="*/ 1276098 h 2807596"/>
                <a:gd name="connsiteX50" fmla="*/ 622534 w 1785254"/>
                <a:gd name="connsiteY50" fmla="*/ 1153016 h 2807596"/>
                <a:gd name="connsiteX51" fmla="*/ 624331 w 1785254"/>
                <a:gd name="connsiteY51" fmla="*/ 978026 h 2807596"/>
                <a:gd name="connsiteX52" fmla="*/ 596501 w 1785254"/>
                <a:gd name="connsiteY52" fmla="*/ 815024 h 2807596"/>
                <a:gd name="connsiteX53" fmla="*/ 501086 w 1785254"/>
                <a:gd name="connsiteY53" fmla="*/ 703706 h 2807596"/>
                <a:gd name="connsiteX54" fmla="*/ 365913 w 1785254"/>
                <a:gd name="connsiteY54" fmla="*/ 648047 h 2807596"/>
                <a:gd name="connsiteX55" fmla="*/ 282425 w 1785254"/>
                <a:gd name="connsiteY55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605381 w 1785254"/>
                <a:gd name="connsiteY30" fmla="*/ 841922 h 2807596"/>
                <a:gd name="connsiteX31" fmla="*/ 1534168 w 1785254"/>
                <a:gd name="connsiteY31" fmla="*/ 941548 h 2807596"/>
                <a:gd name="connsiteX32" fmla="*/ 1443665 w 1785254"/>
                <a:gd name="connsiteY32" fmla="*/ 715632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87727 w 1785254"/>
                <a:gd name="connsiteY47" fmla="*/ 1164224 h 2807596"/>
                <a:gd name="connsiteX48" fmla="*/ 887310 w 1785254"/>
                <a:gd name="connsiteY48" fmla="*/ 1270413 h 2807596"/>
                <a:gd name="connsiteX49" fmla="*/ 733872 w 1785254"/>
                <a:gd name="connsiteY49" fmla="*/ 1276098 h 2807596"/>
                <a:gd name="connsiteX50" fmla="*/ 622534 w 1785254"/>
                <a:gd name="connsiteY50" fmla="*/ 1153016 h 2807596"/>
                <a:gd name="connsiteX51" fmla="*/ 624331 w 1785254"/>
                <a:gd name="connsiteY51" fmla="*/ 978026 h 2807596"/>
                <a:gd name="connsiteX52" fmla="*/ 596501 w 1785254"/>
                <a:gd name="connsiteY52" fmla="*/ 815024 h 2807596"/>
                <a:gd name="connsiteX53" fmla="*/ 501086 w 1785254"/>
                <a:gd name="connsiteY53" fmla="*/ 703706 h 2807596"/>
                <a:gd name="connsiteX54" fmla="*/ 365913 w 1785254"/>
                <a:gd name="connsiteY54" fmla="*/ 648047 h 2807596"/>
                <a:gd name="connsiteX55" fmla="*/ 282425 w 1785254"/>
                <a:gd name="connsiteY55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605381 w 1785254"/>
                <a:gd name="connsiteY30" fmla="*/ 841922 h 2807596"/>
                <a:gd name="connsiteX31" fmla="*/ 1534168 w 1785254"/>
                <a:gd name="connsiteY31" fmla="*/ 941548 h 2807596"/>
                <a:gd name="connsiteX32" fmla="*/ 1443665 w 1785254"/>
                <a:gd name="connsiteY32" fmla="*/ 715632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87727 w 1785254"/>
                <a:gd name="connsiteY47" fmla="*/ 1145282 h 2807596"/>
                <a:gd name="connsiteX48" fmla="*/ 887310 w 1785254"/>
                <a:gd name="connsiteY48" fmla="*/ 1270413 h 2807596"/>
                <a:gd name="connsiteX49" fmla="*/ 733872 w 1785254"/>
                <a:gd name="connsiteY49" fmla="*/ 1276098 h 2807596"/>
                <a:gd name="connsiteX50" fmla="*/ 622534 w 1785254"/>
                <a:gd name="connsiteY50" fmla="*/ 1153016 h 2807596"/>
                <a:gd name="connsiteX51" fmla="*/ 624331 w 1785254"/>
                <a:gd name="connsiteY51" fmla="*/ 978026 h 2807596"/>
                <a:gd name="connsiteX52" fmla="*/ 596501 w 1785254"/>
                <a:gd name="connsiteY52" fmla="*/ 815024 h 2807596"/>
                <a:gd name="connsiteX53" fmla="*/ 501086 w 1785254"/>
                <a:gd name="connsiteY53" fmla="*/ 703706 h 2807596"/>
                <a:gd name="connsiteX54" fmla="*/ 365913 w 1785254"/>
                <a:gd name="connsiteY54" fmla="*/ 648047 h 2807596"/>
                <a:gd name="connsiteX55" fmla="*/ 282425 w 1785254"/>
                <a:gd name="connsiteY55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605381 w 1785254"/>
                <a:gd name="connsiteY30" fmla="*/ 841922 h 2807596"/>
                <a:gd name="connsiteX31" fmla="*/ 1534168 w 1785254"/>
                <a:gd name="connsiteY31" fmla="*/ 941548 h 2807596"/>
                <a:gd name="connsiteX32" fmla="*/ 1443665 w 1785254"/>
                <a:gd name="connsiteY32" fmla="*/ 715632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87727 w 1785254"/>
                <a:gd name="connsiteY47" fmla="*/ 1145282 h 2807596"/>
                <a:gd name="connsiteX48" fmla="*/ 887310 w 1785254"/>
                <a:gd name="connsiteY48" fmla="*/ 1270413 h 2807596"/>
                <a:gd name="connsiteX49" fmla="*/ 733872 w 1785254"/>
                <a:gd name="connsiteY49" fmla="*/ 1276098 h 2807596"/>
                <a:gd name="connsiteX50" fmla="*/ 632006 w 1785254"/>
                <a:gd name="connsiteY50" fmla="*/ 1153016 h 2807596"/>
                <a:gd name="connsiteX51" fmla="*/ 624331 w 1785254"/>
                <a:gd name="connsiteY51" fmla="*/ 978026 h 2807596"/>
                <a:gd name="connsiteX52" fmla="*/ 596501 w 1785254"/>
                <a:gd name="connsiteY52" fmla="*/ 815024 h 2807596"/>
                <a:gd name="connsiteX53" fmla="*/ 501086 w 1785254"/>
                <a:gd name="connsiteY53" fmla="*/ 703706 h 2807596"/>
                <a:gd name="connsiteX54" fmla="*/ 365913 w 1785254"/>
                <a:gd name="connsiteY54" fmla="*/ 648047 h 2807596"/>
                <a:gd name="connsiteX55" fmla="*/ 282425 w 1785254"/>
                <a:gd name="connsiteY55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605381 w 1785254"/>
                <a:gd name="connsiteY30" fmla="*/ 841922 h 2807596"/>
                <a:gd name="connsiteX31" fmla="*/ 1534168 w 1785254"/>
                <a:gd name="connsiteY31" fmla="*/ 941548 h 2807596"/>
                <a:gd name="connsiteX32" fmla="*/ 1443665 w 1785254"/>
                <a:gd name="connsiteY32" fmla="*/ 715632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70212 w 1785254"/>
                <a:gd name="connsiteY47" fmla="*/ 1119013 h 2807596"/>
                <a:gd name="connsiteX48" fmla="*/ 887310 w 1785254"/>
                <a:gd name="connsiteY48" fmla="*/ 1270413 h 2807596"/>
                <a:gd name="connsiteX49" fmla="*/ 733872 w 1785254"/>
                <a:gd name="connsiteY49" fmla="*/ 1276098 h 2807596"/>
                <a:gd name="connsiteX50" fmla="*/ 632006 w 1785254"/>
                <a:gd name="connsiteY50" fmla="*/ 1153016 h 2807596"/>
                <a:gd name="connsiteX51" fmla="*/ 624331 w 1785254"/>
                <a:gd name="connsiteY51" fmla="*/ 978026 h 2807596"/>
                <a:gd name="connsiteX52" fmla="*/ 596501 w 1785254"/>
                <a:gd name="connsiteY52" fmla="*/ 815024 h 2807596"/>
                <a:gd name="connsiteX53" fmla="*/ 501086 w 1785254"/>
                <a:gd name="connsiteY53" fmla="*/ 703706 h 2807596"/>
                <a:gd name="connsiteX54" fmla="*/ 365913 w 1785254"/>
                <a:gd name="connsiteY54" fmla="*/ 648047 h 2807596"/>
                <a:gd name="connsiteX55" fmla="*/ 282425 w 1785254"/>
                <a:gd name="connsiteY55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605381 w 1785254"/>
                <a:gd name="connsiteY30" fmla="*/ 841922 h 2807596"/>
                <a:gd name="connsiteX31" fmla="*/ 1534168 w 1785254"/>
                <a:gd name="connsiteY31" fmla="*/ 941548 h 2807596"/>
                <a:gd name="connsiteX32" fmla="*/ 1443665 w 1785254"/>
                <a:gd name="connsiteY32" fmla="*/ 715632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70212 w 1785254"/>
                <a:gd name="connsiteY47" fmla="*/ 1119013 h 2807596"/>
                <a:gd name="connsiteX48" fmla="*/ 852285 w 1785254"/>
                <a:gd name="connsiteY48" fmla="*/ 1191608 h 2807596"/>
                <a:gd name="connsiteX49" fmla="*/ 733872 w 1785254"/>
                <a:gd name="connsiteY49" fmla="*/ 1276098 h 2807596"/>
                <a:gd name="connsiteX50" fmla="*/ 632006 w 1785254"/>
                <a:gd name="connsiteY50" fmla="*/ 1153016 h 2807596"/>
                <a:gd name="connsiteX51" fmla="*/ 624331 w 1785254"/>
                <a:gd name="connsiteY51" fmla="*/ 978026 h 2807596"/>
                <a:gd name="connsiteX52" fmla="*/ 596501 w 1785254"/>
                <a:gd name="connsiteY52" fmla="*/ 815024 h 2807596"/>
                <a:gd name="connsiteX53" fmla="*/ 501086 w 1785254"/>
                <a:gd name="connsiteY53" fmla="*/ 703706 h 2807596"/>
                <a:gd name="connsiteX54" fmla="*/ 365913 w 1785254"/>
                <a:gd name="connsiteY54" fmla="*/ 648047 h 2807596"/>
                <a:gd name="connsiteX55" fmla="*/ 282425 w 1785254"/>
                <a:gd name="connsiteY55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605381 w 1785254"/>
                <a:gd name="connsiteY30" fmla="*/ 841922 h 2807596"/>
                <a:gd name="connsiteX31" fmla="*/ 1534168 w 1785254"/>
                <a:gd name="connsiteY31" fmla="*/ 941548 h 2807596"/>
                <a:gd name="connsiteX32" fmla="*/ 1443665 w 1785254"/>
                <a:gd name="connsiteY32" fmla="*/ 715632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70212 w 1785254"/>
                <a:gd name="connsiteY47" fmla="*/ 1119013 h 2807596"/>
                <a:gd name="connsiteX48" fmla="*/ 852285 w 1785254"/>
                <a:gd name="connsiteY48" fmla="*/ 1191608 h 2807596"/>
                <a:gd name="connsiteX49" fmla="*/ 716361 w 1785254"/>
                <a:gd name="connsiteY49" fmla="*/ 1188537 h 2807596"/>
                <a:gd name="connsiteX50" fmla="*/ 632006 w 1785254"/>
                <a:gd name="connsiteY50" fmla="*/ 1153016 h 2807596"/>
                <a:gd name="connsiteX51" fmla="*/ 624331 w 1785254"/>
                <a:gd name="connsiteY51" fmla="*/ 978026 h 2807596"/>
                <a:gd name="connsiteX52" fmla="*/ 596501 w 1785254"/>
                <a:gd name="connsiteY52" fmla="*/ 815024 h 2807596"/>
                <a:gd name="connsiteX53" fmla="*/ 501086 w 1785254"/>
                <a:gd name="connsiteY53" fmla="*/ 703706 h 2807596"/>
                <a:gd name="connsiteX54" fmla="*/ 365913 w 1785254"/>
                <a:gd name="connsiteY54" fmla="*/ 648047 h 2807596"/>
                <a:gd name="connsiteX55" fmla="*/ 282425 w 1785254"/>
                <a:gd name="connsiteY55" fmla="*/ 636120 h 2807596"/>
                <a:gd name="connsiteX0" fmla="*/ 270497 w 1785254"/>
                <a:gd name="connsiteY0" fmla="*/ 632145 h 2807596"/>
                <a:gd name="connsiteX1" fmla="*/ 361939 w 1785254"/>
                <a:gd name="connsiteY1" fmla="*/ 727559 h 2807596"/>
                <a:gd name="connsiteX2" fmla="*/ 405670 w 1785254"/>
                <a:gd name="connsiteY2" fmla="*/ 803096 h 2807596"/>
                <a:gd name="connsiteX3" fmla="*/ 417597 w 1785254"/>
                <a:gd name="connsiteY3" fmla="*/ 902488 h 2807596"/>
                <a:gd name="connsiteX4" fmla="*/ 385793 w 1785254"/>
                <a:gd name="connsiteY4" fmla="*/ 1005855 h 2807596"/>
                <a:gd name="connsiteX5" fmla="*/ 342059 w 1785254"/>
                <a:gd name="connsiteY5" fmla="*/ 1085369 h 2807596"/>
                <a:gd name="connsiteX6" fmla="*/ 290376 w 1785254"/>
                <a:gd name="connsiteY6" fmla="*/ 1164881 h 2807596"/>
                <a:gd name="connsiteX7" fmla="*/ 135326 w 1785254"/>
                <a:gd name="connsiteY7" fmla="*/ 1379566 h 2807596"/>
                <a:gd name="connsiteX8" fmla="*/ 55813 w 1785254"/>
                <a:gd name="connsiteY8" fmla="*/ 1526665 h 2807596"/>
                <a:gd name="connsiteX9" fmla="*/ 12081 w 1785254"/>
                <a:gd name="connsiteY9" fmla="*/ 1661838 h 2807596"/>
                <a:gd name="connsiteX10" fmla="*/ 154 w 1785254"/>
                <a:gd name="connsiteY10" fmla="*/ 1816888 h 2807596"/>
                <a:gd name="connsiteX11" fmla="*/ 20033 w 1785254"/>
                <a:gd name="connsiteY11" fmla="*/ 1995793 h 2807596"/>
                <a:gd name="connsiteX12" fmla="*/ 71715 w 1785254"/>
                <a:gd name="connsiteY12" fmla="*/ 2214453 h 2807596"/>
                <a:gd name="connsiteX13" fmla="*/ 171107 w 1785254"/>
                <a:gd name="connsiteY13" fmla="*/ 2409261 h 2807596"/>
                <a:gd name="connsiteX14" fmla="*/ 314231 w 1785254"/>
                <a:gd name="connsiteY14" fmla="*/ 2560336 h 2807596"/>
                <a:gd name="connsiteX15" fmla="*/ 544819 w 1785254"/>
                <a:gd name="connsiteY15" fmla="*/ 2707435 h 2807596"/>
                <a:gd name="connsiteX16" fmla="*/ 787333 w 1785254"/>
                <a:gd name="connsiteY16" fmla="*/ 2794898 h 2807596"/>
                <a:gd name="connsiteX17" fmla="*/ 1097433 w 1785254"/>
                <a:gd name="connsiteY17" fmla="*/ 2790923 h 2807596"/>
                <a:gd name="connsiteX18" fmla="*/ 1419461 w 1785254"/>
                <a:gd name="connsiteY18" fmla="*/ 2643824 h 2807596"/>
                <a:gd name="connsiteX19" fmla="*/ 1646073 w 1785254"/>
                <a:gd name="connsiteY19" fmla="*/ 2393358 h 2807596"/>
                <a:gd name="connsiteX20" fmla="*/ 1753416 w 1785254"/>
                <a:gd name="connsiteY20" fmla="*/ 2154819 h 2807596"/>
                <a:gd name="connsiteX21" fmla="*/ 1785221 w 1785254"/>
                <a:gd name="connsiteY21" fmla="*/ 1912304 h 2807596"/>
                <a:gd name="connsiteX22" fmla="*/ 1749440 w 1785254"/>
                <a:gd name="connsiteY22" fmla="*/ 1705570 h 2807596"/>
                <a:gd name="connsiteX23" fmla="*/ 1697757 w 1785254"/>
                <a:gd name="connsiteY23" fmla="*/ 1514739 h 2807596"/>
                <a:gd name="connsiteX24" fmla="*/ 1713659 w 1785254"/>
                <a:gd name="connsiteY24" fmla="*/ 1351737 h 2807596"/>
                <a:gd name="connsiteX25" fmla="*/ 1741489 w 1785254"/>
                <a:gd name="connsiteY25" fmla="*/ 1244395 h 2807596"/>
                <a:gd name="connsiteX26" fmla="*/ 1773294 w 1785254"/>
                <a:gd name="connsiteY26" fmla="*/ 1025734 h 2807596"/>
                <a:gd name="connsiteX27" fmla="*/ 1721611 w 1785254"/>
                <a:gd name="connsiteY27" fmla="*/ 767316 h 2807596"/>
                <a:gd name="connsiteX28" fmla="*/ 1626195 w 1785254"/>
                <a:gd name="connsiteY28" fmla="*/ 600339 h 2807596"/>
                <a:gd name="connsiteX29" fmla="*/ 1630171 w 1785254"/>
                <a:gd name="connsiteY29" fmla="*/ 707682 h 2807596"/>
                <a:gd name="connsiteX30" fmla="*/ 1605381 w 1785254"/>
                <a:gd name="connsiteY30" fmla="*/ 841922 h 2807596"/>
                <a:gd name="connsiteX31" fmla="*/ 1534168 w 1785254"/>
                <a:gd name="connsiteY31" fmla="*/ 941548 h 2807596"/>
                <a:gd name="connsiteX32" fmla="*/ 1443665 w 1785254"/>
                <a:gd name="connsiteY32" fmla="*/ 715632 h 2807596"/>
                <a:gd name="connsiteX33" fmla="*/ 1375729 w 1785254"/>
                <a:gd name="connsiteY33" fmla="*/ 588412 h 2807596"/>
                <a:gd name="connsiteX34" fmla="*/ 1232606 w 1785254"/>
                <a:gd name="connsiteY34" fmla="*/ 457216 h 2807596"/>
                <a:gd name="connsiteX35" fmla="*/ 1109361 w 1785254"/>
                <a:gd name="connsiteY35" fmla="*/ 329995 h 2807596"/>
                <a:gd name="connsiteX36" fmla="*/ 1049726 w 1785254"/>
                <a:gd name="connsiteY36" fmla="*/ 222652 h 2807596"/>
                <a:gd name="connsiteX37" fmla="*/ 1045750 w 1785254"/>
                <a:gd name="connsiteY37" fmla="*/ 119285 h 2807596"/>
                <a:gd name="connsiteX38" fmla="*/ 1069604 w 1785254"/>
                <a:gd name="connsiteY38" fmla="*/ 71577 h 2807596"/>
                <a:gd name="connsiteX39" fmla="*/ 1101409 w 1785254"/>
                <a:gd name="connsiteY39" fmla="*/ 31821 h 2807596"/>
                <a:gd name="connsiteX40" fmla="*/ 1129239 w 1785254"/>
                <a:gd name="connsiteY40" fmla="*/ 16 h 2807596"/>
                <a:gd name="connsiteX41" fmla="*/ 1053701 w 1785254"/>
                <a:gd name="connsiteY41" fmla="*/ 35796 h 2807596"/>
                <a:gd name="connsiteX42" fmla="*/ 934432 w 1785254"/>
                <a:gd name="connsiteY42" fmla="*/ 115309 h 2807596"/>
                <a:gd name="connsiteX43" fmla="*/ 811186 w 1785254"/>
                <a:gd name="connsiteY43" fmla="*/ 318068 h 2807596"/>
                <a:gd name="connsiteX44" fmla="*/ 823113 w 1785254"/>
                <a:gd name="connsiteY44" fmla="*/ 580461 h 2807596"/>
                <a:gd name="connsiteX45" fmla="*/ 926480 w 1785254"/>
                <a:gd name="connsiteY45" fmla="*/ 795146 h 2807596"/>
                <a:gd name="connsiteX46" fmla="*/ 1002018 w 1785254"/>
                <a:gd name="connsiteY46" fmla="*/ 966099 h 2807596"/>
                <a:gd name="connsiteX47" fmla="*/ 970212 w 1785254"/>
                <a:gd name="connsiteY47" fmla="*/ 1119013 h 2807596"/>
                <a:gd name="connsiteX48" fmla="*/ 852285 w 1785254"/>
                <a:gd name="connsiteY48" fmla="*/ 1191608 h 2807596"/>
                <a:gd name="connsiteX49" fmla="*/ 716361 w 1785254"/>
                <a:gd name="connsiteY49" fmla="*/ 1188537 h 2807596"/>
                <a:gd name="connsiteX50" fmla="*/ 649521 w 1785254"/>
                <a:gd name="connsiteY50" fmla="*/ 1100480 h 2807596"/>
                <a:gd name="connsiteX51" fmla="*/ 624331 w 1785254"/>
                <a:gd name="connsiteY51" fmla="*/ 978026 h 2807596"/>
                <a:gd name="connsiteX52" fmla="*/ 596501 w 1785254"/>
                <a:gd name="connsiteY52" fmla="*/ 815024 h 2807596"/>
                <a:gd name="connsiteX53" fmla="*/ 501086 w 1785254"/>
                <a:gd name="connsiteY53" fmla="*/ 703706 h 2807596"/>
                <a:gd name="connsiteX54" fmla="*/ 365913 w 1785254"/>
                <a:gd name="connsiteY54" fmla="*/ 648047 h 2807596"/>
                <a:gd name="connsiteX55" fmla="*/ 282425 w 1785254"/>
                <a:gd name="connsiteY55" fmla="*/ 636120 h 2807596"/>
                <a:gd name="connsiteX0" fmla="*/ 259171 w 1773928"/>
                <a:gd name="connsiteY0" fmla="*/ 632145 h 2807596"/>
                <a:gd name="connsiteX1" fmla="*/ 350613 w 1773928"/>
                <a:gd name="connsiteY1" fmla="*/ 727559 h 2807596"/>
                <a:gd name="connsiteX2" fmla="*/ 394344 w 1773928"/>
                <a:gd name="connsiteY2" fmla="*/ 803096 h 2807596"/>
                <a:gd name="connsiteX3" fmla="*/ 406271 w 1773928"/>
                <a:gd name="connsiteY3" fmla="*/ 902488 h 2807596"/>
                <a:gd name="connsiteX4" fmla="*/ 374467 w 1773928"/>
                <a:gd name="connsiteY4" fmla="*/ 1005855 h 2807596"/>
                <a:gd name="connsiteX5" fmla="*/ 330733 w 1773928"/>
                <a:gd name="connsiteY5" fmla="*/ 1085369 h 2807596"/>
                <a:gd name="connsiteX6" fmla="*/ 279050 w 1773928"/>
                <a:gd name="connsiteY6" fmla="*/ 1164881 h 2807596"/>
                <a:gd name="connsiteX7" fmla="*/ 124000 w 1773928"/>
                <a:gd name="connsiteY7" fmla="*/ 1379566 h 2807596"/>
                <a:gd name="connsiteX8" fmla="*/ 44487 w 1773928"/>
                <a:gd name="connsiteY8" fmla="*/ 1526665 h 2807596"/>
                <a:gd name="connsiteX9" fmla="*/ 755 w 1773928"/>
                <a:gd name="connsiteY9" fmla="*/ 1661838 h 2807596"/>
                <a:gd name="connsiteX10" fmla="*/ 15098 w 1773928"/>
                <a:gd name="connsiteY10" fmla="*/ 1808129 h 2807596"/>
                <a:gd name="connsiteX11" fmla="*/ 8707 w 1773928"/>
                <a:gd name="connsiteY11" fmla="*/ 1995793 h 2807596"/>
                <a:gd name="connsiteX12" fmla="*/ 60389 w 1773928"/>
                <a:gd name="connsiteY12" fmla="*/ 2214453 h 2807596"/>
                <a:gd name="connsiteX13" fmla="*/ 159781 w 1773928"/>
                <a:gd name="connsiteY13" fmla="*/ 2409261 h 2807596"/>
                <a:gd name="connsiteX14" fmla="*/ 302905 w 1773928"/>
                <a:gd name="connsiteY14" fmla="*/ 2560336 h 2807596"/>
                <a:gd name="connsiteX15" fmla="*/ 533493 w 1773928"/>
                <a:gd name="connsiteY15" fmla="*/ 2707435 h 2807596"/>
                <a:gd name="connsiteX16" fmla="*/ 776007 w 1773928"/>
                <a:gd name="connsiteY16" fmla="*/ 2794898 h 2807596"/>
                <a:gd name="connsiteX17" fmla="*/ 1086107 w 1773928"/>
                <a:gd name="connsiteY17" fmla="*/ 2790923 h 2807596"/>
                <a:gd name="connsiteX18" fmla="*/ 1408135 w 1773928"/>
                <a:gd name="connsiteY18" fmla="*/ 2643824 h 2807596"/>
                <a:gd name="connsiteX19" fmla="*/ 1634747 w 1773928"/>
                <a:gd name="connsiteY19" fmla="*/ 2393358 h 2807596"/>
                <a:gd name="connsiteX20" fmla="*/ 1742090 w 1773928"/>
                <a:gd name="connsiteY20" fmla="*/ 2154819 h 2807596"/>
                <a:gd name="connsiteX21" fmla="*/ 1773895 w 1773928"/>
                <a:gd name="connsiteY21" fmla="*/ 1912304 h 2807596"/>
                <a:gd name="connsiteX22" fmla="*/ 1738114 w 1773928"/>
                <a:gd name="connsiteY22" fmla="*/ 1705570 h 2807596"/>
                <a:gd name="connsiteX23" fmla="*/ 1686431 w 1773928"/>
                <a:gd name="connsiteY23" fmla="*/ 1514739 h 2807596"/>
                <a:gd name="connsiteX24" fmla="*/ 1702333 w 1773928"/>
                <a:gd name="connsiteY24" fmla="*/ 1351737 h 2807596"/>
                <a:gd name="connsiteX25" fmla="*/ 1730163 w 1773928"/>
                <a:gd name="connsiteY25" fmla="*/ 1244395 h 2807596"/>
                <a:gd name="connsiteX26" fmla="*/ 1761968 w 1773928"/>
                <a:gd name="connsiteY26" fmla="*/ 1025734 h 2807596"/>
                <a:gd name="connsiteX27" fmla="*/ 1710285 w 1773928"/>
                <a:gd name="connsiteY27" fmla="*/ 767316 h 2807596"/>
                <a:gd name="connsiteX28" fmla="*/ 1614869 w 1773928"/>
                <a:gd name="connsiteY28" fmla="*/ 600339 h 2807596"/>
                <a:gd name="connsiteX29" fmla="*/ 1618845 w 1773928"/>
                <a:gd name="connsiteY29" fmla="*/ 707682 h 2807596"/>
                <a:gd name="connsiteX30" fmla="*/ 1594055 w 1773928"/>
                <a:gd name="connsiteY30" fmla="*/ 841922 h 2807596"/>
                <a:gd name="connsiteX31" fmla="*/ 1522842 w 1773928"/>
                <a:gd name="connsiteY31" fmla="*/ 941548 h 2807596"/>
                <a:gd name="connsiteX32" fmla="*/ 1432339 w 1773928"/>
                <a:gd name="connsiteY32" fmla="*/ 715632 h 2807596"/>
                <a:gd name="connsiteX33" fmla="*/ 1364403 w 1773928"/>
                <a:gd name="connsiteY33" fmla="*/ 588412 h 2807596"/>
                <a:gd name="connsiteX34" fmla="*/ 1221280 w 1773928"/>
                <a:gd name="connsiteY34" fmla="*/ 457216 h 2807596"/>
                <a:gd name="connsiteX35" fmla="*/ 1098035 w 1773928"/>
                <a:gd name="connsiteY35" fmla="*/ 329995 h 2807596"/>
                <a:gd name="connsiteX36" fmla="*/ 1038400 w 1773928"/>
                <a:gd name="connsiteY36" fmla="*/ 222652 h 2807596"/>
                <a:gd name="connsiteX37" fmla="*/ 1034424 w 1773928"/>
                <a:gd name="connsiteY37" fmla="*/ 119285 h 2807596"/>
                <a:gd name="connsiteX38" fmla="*/ 1058278 w 1773928"/>
                <a:gd name="connsiteY38" fmla="*/ 71577 h 2807596"/>
                <a:gd name="connsiteX39" fmla="*/ 1090083 w 1773928"/>
                <a:gd name="connsiteY39" fmla="*/ 31821 h 2807596"/>
                <a:gd name="connsiteX40" fmla="*/ 1117913 w 1773928"/>
                <a:gd name="connsiteY40" fmla="*/ 16 h 2807596"/>
                <a:gd name="connsiteX41" fmla="*/ 1042375 w 1773928"/>
                <a:gd name="connsiteY41" fmla="*/ 35796 h 2807596"/>
                <a:gd name="connsiteX42" fmla="*/ 923106 w 1773928"/>
                <a:gd name="connsiteY42" fmla="*/ 115309 h 2807596"/>
                <a:gd name="connsiteX43" fmla="*/ 799860 w 1773928"/>
                <a:gd name="connsiteY43" fmla="*/ 318068 h 2807596"/>
                <a:gd name="connsiteX44" fmla="*/ 811787 w 1773928"/>
                <a:gd name="connsiteY44" fmla="*/ 580461 h 2807596"/>
                <a:gd name="connsiteX45" fmla="*/ 915154 w 1773928"/>
                <a:gd name="connsiteY45" fmla="*/ 795146 h 2807596"/>
                <a:gd name="connsiteX46" fmla="*/ 990692 w 1773928"/>
                <a:gd name="connsiteY46" fmla="*/ 966099 h 2807596"/>
                <a:gd name="connsiteX47" fmla="*/ 958886 w 1773928"/>
                <a:gd name="connsiteY47" fmla="*/ 1119013 h 2807596"/>
                <a:gd name="connsiteX48" fmla="*/ 840959 w 1773928"/>
                <a:gd name="connsiteY48" fmla="*/ 1191608 h 2807596"/>
                <a:gd name="connsiteX49" fmla="*/ 705035 w 1773928"/>
                <a:gd name="connsiteY49" fmla="*/ 1188537 h 2807596"/>
                <a:gd name="connsiteX50" fmla="*/ 638195 w 1773928"/>
                <a:gd name="connsiteY50" fmla="*/ 1100480 h 2807596"/>
                <a:gd name="connsiteX51" fmla="*/ 613005 w 1773928"/>
                <a:gd name="connsiteY51" fmla="*/ 978026 h 2807596"/>
                <a:gd name="connsiteX52" fmla="*/ 585175 w 1773928"/>
                <a:gd name="connsiteY52" fmla="*/ 815024 h 2807596"/>
                <a:gd name="connsiteX53" fmla="*/ 489760 w 1773928"/>
                <a:gd name="connsiteY53" fmla="*/ 703706 h 2807596"/>
                <a:gd name="connsiteX54" fmla="*/ 354587 w 1773928"/>
                <a:gd name="connsiteY54" fmla="*/ 648047 h 2807596"/>
                <a:gd name="connsiteX55" fmla="*/ 271099 w 1773928"/>
                <a:gd name="connsiteY55" fmla="*/ 636120 h 2807596"/>
                <a:gd name="connsiteX0" fmla="*/ 253545 w 1768302"/>
                <a:gd name="connsiteY0" fmla="*/ 632145 h 2807596"/>
                <a:gd name="connsiteX1" fmla="*/ 344987 w 1768302"/>
                <a:gd name="connsiteY1" fmla="*/ 727559 h 2807596"/>
                <a:gd name="connsiteX2" fmla="*/ 388718 w 1768302"/>
                <a:gd name="connsiteY2" fmla="*/ 803096 h 2807596"/>
                <a:gd name="connsiteX3" fmla="*/ 400645 w 1768302"/>
                <a:gd name="connsiteY3" fmla="*/ 902488 h 2807596"/>
                <a:gd name="connsiteX4" fmla="*/ 368841 w 1768302"/>
                <a:gd name="connsiteY4" fmla="*/ 1005855 h 2807596"/>
                <a:gd name="connsiteX5" fmla="*/ 325107 w 1768302"/>
                <a:gd name="connsiteY5" fmla="*/ 1085369 h 2807596"/>
                <a:gd name="connsiteX6" fmla="*/ 273424 w 1768302"/>
                <a:gd name="connsiteY6" fmla="*/ 1164881 h 2807596"/>
                <a:gd name="connsiteX7" fmla="*/ 118374 w 1768302"/>
                <a:gd name="connsiteY7" fmla="*/ 1379566 h 2807596"/>
                <a:gd name="connsiteX8" fmla="*/ 38861 w 1768302"/>
                <a:gd name="connsiteY8" fmla="*/ 1526665 h 2807596"/>
                <a:gd name="connsiteX9" fmla="*/ 38908 w 1768302"/>
                <a:gd name="connsiteY9" fmla="*/ 1661839 h 2807596"/>
                <a:gd name="connsiteX10" fmla="*/ 9472 w 1768302"/>
                <a:gd name="connsiteY10" fmla="*/ 1808129 h 2807596"/>
                <a:gd name="connsiteX11" fmla="*/ 3081 w 1768302"/>
                <a:gd name="connsiteY11" fmla="*/ 1995793 h 2807596"/>
                <a:gd name="connsiteX12" fmla="*/ 54763 w 1768302"/>
                <a:gd name="connsiteY12" fmla="*/ 2214453 h 2807596"/>
                <a:gd name="connsiteX13" fmla="*/ 154155 w 1768302"/>
                <a:gd name="connsiteY13" fmla="*/ 2409261 h 2807596"/>
                <a:gd name="connsiteX14" fmla="*/ 297279 w 1768302"/>
                <a:gd name="connsiteY14" fmla="*/ 2560336 h 2807596"/>
                <a:gd name="connsiteX15" fmla="*/ 527867 w 1768302"/>
                <a:gd name="connsiteY15" fmla="*/ 2707435 h 2807596"/>
                <a:gd name="connsiteX16" fmla="*/ 770381 w 1768302"/>
                <a:gd name="connsiteY16" fmla="*/ 2794898 h 2807596"/>
                <a:gd name="connsiteX17" fmla="*/ 1080481 w 1768302"/>
                <a:gd name="connsiteY17" fmla="*/ 2790923 h 2807596"/>
                <a:gd name="connsiteX18" fmla="*/ 1402509 w 1768302"/>
                <a:gd name="connsiteY18" fmla="*/ 2643824 h 2807596"/>
                <a:gd name="connsiteX19" fmla="*/ 1629121 w 1768302"/>
                <a:gd name="connsiteY19" fmla="*/ 2393358 h 2807596"/>
                <a:gd name="connsiteX20" fmla="*/ 1736464 w 1768302"/>
                <a:gd name="connsiteY20" fmla="*/ 2154819 h 2807596"/>
                <a:gd name="connsiteX21" fmla="*/ 1768269 w 1768302"/>
                <a:gd name="connsiteY21" fmla="*/ 1912304 h 2807596"/>
                <a:gd name="connsiteX22" fmla="*/ 1732488 w 1768302"/>
                <a:gd name="connsiteY22" fmla="*/ 1705570 h 2807596"/>
                <a:gd name="connsiteX23" fmla="*/ 1680805 w 1768302"/>
                <a:gd name="connsiteY23" fmla="*/ 1514739 h 2807596"/>
                <a:gd name="connsiteX24" fmla="*/ 1696707 w 1768302"/>
                <a:gd name="connsiteY24" fmla="*/ 1351737 h 2807596"/>
                <a:gd name="connsiteX25" fmla="*/ 1724537 w 1768302"/>
                <a:gd name="connsiteY25" fmla="*/ 1244395 h 2807596"/>
                <a:gd name="connsiteX26" fmla="*/ 1756342 w 1768302"/>
                <a:gd name="connsiteY26" fmla="*/ 1025734 h 2807596"/>
                <a:gd name="connsiteX27" fmla="*/ 1704659 w 1768302"/>
                <a:gd name="connsiteY27" fmla="*/ 767316 h 2807596"/>
                <a:gd name="connsiteX28" fmla="*/ 1609243 w 1768302"/>
                <a:gd name="connsiteY28" fmla="*/ 600339 h 2807596"/>
                <a:gd name="connsiteX29" fmla="*/ 1613219 w 1768302"/>
                <a:gd name="connsiteY29" fmla="*/ 707682 h 2807596"/>
                <a:gd name="connsiteX30" fmla="*/ 1588429 w 1768302"/>
                <a:gd name="connsiteY30" fmla="*/ 841922 h 2807596"/>
                <a:gd name="connsiteX31" fmla="*/ 1517216 w 1768302"/>
                <a:gd name="connsiteY31" fmla="*/ 941548 h 2807596"/>
                <a:gd name="connsiteX32" fmla="*/ 1426713 w 1768302"/>
                <a:gd name="connsiteY32" fmla="*/ 715632 h 2807596"/>
                <a:gd name="connsiteX33" fmla="*/ 1358777 w 1768302"/>
                <a:gd name="connsiteY33" fmla="*/ 588412 h 2807596"/>
                <a:gd name="connsiteX34" fmla="*/ 1215654 w 1768302"/>
                <a:gd name="connsiteY34" fmla="*/ 457216 h 2807596"/>
                <a:gd name="connsiteX35" fmla="*/ 1092409 w 1768302"/>
                <a:gd name="connsiteY35" fmla="*/ 329995 h 2807596"/>
                <a:gd name="connsiteX36" fmla="*/ 1032774 w 1768302"/>
                <a:gd name="connsiteY36" fmla="*/ 222652 h 2807596"/>
                <a:gd name="connsiteX37" fmla="*/ 1028798 w 1768302"/>
                <a:gd name="connsiteY37" fmla="*/ 119285 h 2807596"/>
                <a:gd name="connsiteX38" fmla="*/ 1052652 w 1768302"/>
                <a:gd name="connsiteY38" fmla="*/ 71577 h 2807596"/>
                <a:gd name="connsiteX39" fmla="*/ 1084457 w 1768302"/>
                <a:gd name="connsiteY39" fmla="*/ 31821 h 2807596"/>
                <a:gd name="connsiteX40" fmla="*/ 1112287 w 1768302"/>
                <a:gd name="connsiteY40" fmla="*/ 16 h 2807596"/>
                <a:gd name="connsiteX41" fmla="*/ 1036749 w 1768302"/>
                <a:gd name="connsiteY41" fmla="*/ 35796 h 2807596"/>
                <a:gd name="connsiteX42" fmla="*/ 917480 w 1768302"/>
                <a:gd name="connsiteY42" fmla="*/ 115309 h 2807596"/>
                <a:gd name="connsiteX43" fmla="*/ 794234 w 1768302"/>
                <a:gd name="connsiteY43" fmla="*/ 318068 h 2807596"/>
                <a:gd name="connsiteX44" fmla="*/ 806161 w 1768302"/>
                <a:gd name="connsiteY44" fmla="*/ 580461 h 2807596"/>
                <a:gd name="connsiteX45" fmla="*/ 909528 w 1768302"/>
                <a:gd name="connsiteY45" fmla="*/ 795146 h 2807596"/>
                <a:gd name="connsiteX46" fmla="*/ 985066 w 1768302"/>
                <a:gd name="connsiteY46" fmla="*/ 966099 h 2807596"/>
                <a:gd name="connsiteX47" fmla="*/ 953260 w 1768302"/>
                <a:gd name="connsiteY47" fmla="*/ 1119013 h 2807596"/>
                <a:gd name="connsiteX48" fmla="*/ 835333 w 1768302"/>
                <a:gd name="connsiteY48" fmla="*/ 1191608 h 2807596"/>
                <a:gd name="connsiteX49" fmla="*/ 699409 w 1768302"/>
                <a:gd name="connsiteY49" fmla="*/ 1188537 h 2807596"/>
                <a:gd name="connsiteX50" fmla="*/ 632569 w 1768302"/>
                <a:gd name="connsiteY50" fmla="*/ 1100480 h 2807596"/>
                <a:gd name="connsiteX51" fmla="*/ 607379 w 1768302"/>
                <a:gd name="connsiteY51" fmla="*/ 978026 h 2807596"/>
                <a:gd name="connsiteX52" fmla="*/ 579549 w 1768302"/>
                <a:gd name="connsiteY52" fmla="*/ 815024 h 2807596"/>
                <a:gd name="connsiteX53" fmla="*/ 484134 w 1768302"/>
                <a:gd name="connsiteY53" fmla="*/ 703706 h 2807596"/>
                <a:gd name="connsiteX54" fmla="*/ 348961 w 1768302"/>
                <a:gd name="connsiteY54" fmla="*/ 648047 h 2807596"/>
                <a:gd name="connsiteX55" fmla="*/ 265473 w 1768302"/>
                <a:gd name="connsiteY55" fmla="*/ 636120 h 2807596"/>
                <a:gd name="connsiteX0" fmla="*/ 253545 w 1768302"/>
                <a:gd name="connsiteY0" fmla="*/ 632145 h 2807596"/>
                <a:gd name="connsiteX1" fmla="*/ 344987 w 1768302"/>
                <a:gd name="connsiteY1" fmla="*/ 727559 h 2807596"/>
                <a:gd name="connsiteX2" fmla="*/ 388718 w 1768302"/>
                <a:gd name="connsiteY2" fmla="*/ 803096 h 2807596"/>
                <a:gd name="connsiteX3" fmla="*/ 400645 w 1768302"/>
                <a:gd name="connsiteY3" fmla="*/ 902488 h 2807596"/>
                <a:gd name="connsiteX4" fmla="*/ 368841 w 1768302"/>
                <a:gd name="connsiteY4" fmla="*/ 1005855 h 2807596"/>
                <a:gd name="connsiteX5" fmla="*/ 325107 w 1768302"/>
                <a:gd name="connsiteY5" fmla="*/ 1085369 h 2807596"/>
                <a:gd name="connsiteX6" fmla="*/ 273424 w 1768302"/>
                <a:gd name="connsiteY6" fmla="*/ 1164881 h 2807596"/>
                <a:gd name="connsiteX7" fmla="*/ 118374 w 1768302"/>
                <a:gd name="connsiteY7" fmla="*/ 1379566 h 2807596"/>
                <a:gd name="connsiteX8" fmla="*/ 73886 w 1768302"/>
                <a:gd name="connsiteY8" fmla="*/ 1526666 h 2807596"/>
                <a:gd name="connsiteX9" fmla="*/ 38908 w 1768302"/>
                <a:gd name="connsiteY9" fmla="*/ 1661839 h 2807596"/>
                <a:gd name="connsiteX10" fmla="*/ 9472 w 1768302"/>
                <a:gd name="connsiteY10" fmla="*/ 1808129 h 2807596"/>
                <a:gd name="connsiteX11" fmla="*/ 3081 w 1768302"/>
                <a:gd name="connsiteY11" fmla="*/ 1995793 h 2807596"/>
                <a:gd name="connsiteX12" fmla="*/ 54763 w 1768302"/>
                <a:gd name="connsiteY12" fmla="*/ 2214453 h 2807596"/>
                <a:gd name="connsiteX13" fmla="*/ 154155 w 1768302"/>
                <a:gd name="connsiteY13" fmla="*/ 2409261 h 2807596"/>
                <a:gd name="connsiteX14" fmla="*/ 297279 w 1768302"/>
                <a:gd name="connsiteY14" fmla="*/ 2560336 h 2807596"/>
                <a:gd name="connsiteX15" fmla="*/ 527867 w 1768302"/>
                <a:gd name="connsiteY15" fmla="*/ 2707435 h 2807596"/>
                <a:gd name="connsiteX16" fmla="*/ 770381 w 1768302"/>
                <a:gd name="connsiteY16" fmla="*/ 2794898 h 2807596"/>
                <a:gd name="connsiteX17" fmla="*/ 1080481 w 1768302"/>
                <a:gd name="connsiteY17" fmla="*/ 2790923 h 2807596"/>
                <a:gd name="connsiteX18" fmla="*/ 1402509 w 1768302"/>
                <a:gd name="connsiteY18" fmla="*/ 2643824 h 2807596"/>
                <a:gd name="connsiteX19" fmla="*/ 1629121 w 1768302"/>
                <a:gd name="connsiteY19" fmla="*/ 2393358 h 2807596"/>
                <a:gd name="connsiteX20" fmla="*/ 1736464 w 1768302"/>
                <a:gd name="connsiteY20" fmla="*/ 2154819 h 2807596"/>
                <a:gd name="connsiteX21" fmla="*/ 1768269 w 1768302"/>
                <a:gd name="connsiteY21" fmla="*/ 1912304 h 2807596"/>
                <a:gd name="connsiteX22" fmla="*/ 1732488 w 1768302"/>
                <a:gd name="connsiteY22" fmla="*/ 1705570 h 2807596"/>
                <a:gd name="connsiteX23" fmla="*/ 1680805 w 1768302"/>
                <a:gd name="connsiteY23" fmla="*/ 1514739 h 2807596"/>
                <a:gd name="connsiteX24" fmla="*/ 1696707 w 1768302"/>
                <a:gd name="connsiteY24" fmla="*/ 1351737 h 2807596"/>
                <a:gd name="connsiteX25" fmla="*/ 1724537 w 1768302"/>
                <a:gd name="connsiteY25" fmla="*/ 1244395 h 2807596"/>
                <a:gd name="connsiteX26" fmla="*/ 1756342 w 1768302"/>
                <a:gd name="connsiteY26" fmla="*/ 1025734 h 2807596"/>
                <a:gd name="connsiteX27" fmla="*/ 1704659 w 1768302"/>
                <a:gd name="connsiteY27" fmla="*/ 767316 h 2807596"/>
                <a:gd name="connsiteX28" fmla="*/ 1609243 w 1768302"/>
                <a:gd name="connsiteY28" fmla="*/ 600339 h 2807596"/>
                <a:gd name="connsiteX29" fmla="*/ 1613219 w 1768302"/>
                <a:gd name="connsiteY29" fmla="*/ 707682 h 2807596"/>
                <a:gd name="connsiteX30" fmla="*/ 1588429 w 1768302"/>
                <a:gd name="connsiteY30" fmla="*/ 841922 h 2807596"/>
                <a:gd name="connsiteX31" fmla="*/ 1517216 w 1768302"/>
                <a:gd name="connsiteY31" fmla="*/ 941548 h 2807596"/>
                <a:gd name="connsiteX32" fmla="*/ 1426713 w 1768302"/>
                <a:gd name="connsiteY32" fmla="*/ 715632 h 2807596"/>
                <a:gd name="connsiteX33" fmla="*/ 1358777 w 1768302"/>
                <a:gd name="connsiteY33" fmla="*/ 588412 h 2807596"/>
                <a:gd name="connsiteX34" fmla="*/ 1215654 w 1768302"/>
                <a:gd name="connsiteY34" fmla="*/ 457216 h 2807596"/>
                <a:gd name="connsiteX35" fmla="*/ 1092409 w 1768302"/>
                <a:gd name="connsiteY35" fmla="*/ 329995 h 2807596"/>
                <a:gd name="connsiteX36" fmla="*/ 1032774 w 1768302"/>
                <a:gd name="connsiteY36" fmla="*/ 222652 h 2807596"/>
                <a:gd name="connsiteX37" fmla="*/ 1028798 w 1768302"/>
                <a:gd name="connsiteY37" fmla="*/ 119285 h 2807596"/>
                <a:gd name="connsiteX38" fmla="*/ 1052652 w 1768302"/>
                <a:gd name="connsiteY38" fmla="*/ 71577 h 2807596"/>
                <a:gd name="connsiteX39" fmla="*/ 1084457 w 1768302"/>
                <a:gd name="connsiteY39" fmla="*/ 31821 h 2807596"/>
                <a:gd name="connsiteX40" fmla="*/ 1112287 w 1768302"/>
                <a:gd name="connsiteY40" fmla="*/ 16 h 2807596"/>
                <a:gd name="connsiteX41" fmla="*/ 1036749 w 1768302"/>
                <a:gd name="connsiteY41" fmla="*/ 35796 h 2807596"/>
                <a:gd name="connsiteX42" fmla="*/ 917480 w 1768302"/>
                <a:gd name="connsiteY42" fmla="*/ 115309 h 2807596"/>
                <a:gd name="connsiteX43" fmla="*/ 794234 w 1768302"/>
                <a:gd name="connsiteY43" fmla="*/ 318068 h 2807596"/>
                <a:gd name="connsiteX44" fmla="*/ 806161 w 1768302"/>
                <a:gd name="connsiteY44" fmla="*/ 580461 h 2807596"/>
                <a:gd name="connsiteX45" fmla="*/ 909528 w 1768302"/>
                <a:gd name="connsiteY45" fmla="*/ 795146 h 2807596"/>
                <a:gd name="connsiteX46" fmla="*/ 985066 w 1768302"/>
                <a:gd name="connsiteY46" fmla="*/ 966099 h 2807596"/>
                <a:gd name="connsiteX47" fmla="*/ 953260 w 1768302"/>
                <a:gd name="connsiteY47" fmla="*/ 1119013 h 2807596"/>
                <a:gd name="connsiteX48" fmla="*/ 835333 w 1768302"/>
                <a:gd name="connsiteY48" fmla="*/ 1191608 h 2807596"/>
                <a:gd name="connsiteX49" fmla="*/ 699409 w 1768302"/>
                <a:gd name="connsiteY49" fmla="*/ 1188537 h 2807596"/>
                <a:gd name="connsiteX50" fmla="*/ 632569 w 1768302"/>
                <a:gd name="connsiteY50" fmla="*/ 1100480 h 2807596"/>
                <a:gd name="connsiteX51" fmla="*/ 607379 w 1768302"/>
                <a:gd name="connsiteY51" fmla="*/ 978026 h 2807596"/>
                <a:gd name="connsiteX52" fmla="*/ 579549 w 1768302"/>
                <a:gd name="connsiteY52" fmla="*/ 815024 h 2807596"/>
                <a:gd name="connsiteX53" fmla="*/ 484134 w 1768302"/>
                <a:gd name="connsiteY53" fmla="*/ 703706 h 2807596"/>
                <a:gd name="connsiteX54" fmla="*/ 348961 w 1768302"/>
                <a:gd name="connsiteY54" fmla="*/ 648047 h 2807596"/>
                <a:gd name="connsiteX55" fmla="*/ 265473 w 1768302"/>
                <a:gd name="connsiteY55" fmla="*/ 636120 h 2807596"/>
                <a:gd name="connsiteX0" fmla="*/ 253545 w 1768302"/>
                <a:gd name="connsiteY0" fmla="*/ 632145 h 2807596"/>
                <a:gd name="connsiteX1" fmla="*/ 344987 w 1768302"/>
                <a:gd name="connsiteY1" fmla="*/ 727559 h 2807596"/>
                <a:gd name="connsiteX2" fmla="*/ 388718 w 1768302"/>
                <a:gd name="connsiteY2" fmla="*/ 803096 h 2807596"/>
                <a:gd name="connsiteX3" fmla="*/ 400645 w 1768302"/>
                <a:gd name="connsiteY3" fmla="*/ 902488 h 2807596"/>
                <a:gd name="connsiteX4" fmla="*/ 368841 w 1768302"/>
                <a:gd name="connsiteY4" fmla="*/ 1005855 h 2807596"/>
                <a:gd name="connsiteX5" fmla="*/ 325107 w 1768302"/>
                <a:gd name="connsiteY5" fmla="*/ 1085369 h 2807596"/>
                <a:gd name="connsiteX6" fmla="*/ 273424 w 1768302"/>
                <a:gd name="connsiteY6" fmla="*/ 1164881 h 2807596"/>
                <a:gd name="connsiteX7" fmla="*/ 153398 w 1768302"/>
                <a:gd name="connsiteY7" fmla="*/ 1397082 h 2807596"/>
                <a:gd name="connsiteX8" fmla="*/ 73886 w 1768302"/>
                <a:gd name="connsiteY8" fmla="*/ 1526666 h 2807596"/>
                <a:gd name="connsiteX9" fmla="*/ 38908 w 1768302"/>
                <a:gd name="connsiteY9" fmla="*/ 1661839 h 2807596"/>
                <a:gd name="connsiteX10" fmla="*/ 9472 w 1768302"/>
                <a:gd name="connsiteY10" fmla="*/ 1808129 h 2807596"/>
                <a:gd name="connsiteX11" fmla="*/ 3081 w 1768302"/>
                <a:gd name="connsiteY11" fmla="*/ 1995793 h 2807596"/>
                <a:gd name="connsiteX12" fmla="*/ 54763 w 1768302"/>
                <a:gd name="connsiteY12" fmla="*/ 2214453 h 2807596"/>
                <a:gd name="connsiteX13" fmla="*/ 154155 w 1768302"/>
                <a:gd name="connsiteY13" fmla="*/ 2409261 h 2807596"/>
                <a:gd name="connsiteX14" fmla="*/ 297279 w 1768302"/>
                <a:gd name="connsiteY14" fmla="*/ 2560336 h 2807596"/>
                <a:gd name="connsiteX15" fmla="*/ 527867 w 1768302"/>
                <a:gd name="connsiteY15" fmla="*/ 2707435 h 2807596"/>
                <a:gd name="connsiteX16" fmla="*/ 770381 w 1768302"/>
                <a:gd name="connsiteY16" fmla="*/ 2794898 h 2807596"/>
                <a:gd name="connsiteX17" fmla="*/ 1080481 w 1768302"/>
                <a:gd name="connsiteY17" fmla="*/ 2790923 h 2807596"/>
                <a:gd name="connsiteX18" fmla="*/ 1402509 w 1768302"/>
                <a:gd name="connsiteY18" fmla="*/ 2643824 h 2807596"/>
                <a:gd name="connsiteX19" fmla="*/ 1629121 w 1768302"/>
                <a:gd name="connsiteY19" fmla="*/ 2393358 h 2807596"/>
                <a:gd name="connsiteX20" fmla="*/ 1736464 w 1768302"/>
                <a:gd name="connsiteY20" fmla="*/ 2154819 h 2807596"/>
                <a:gd name="connsiteX21" fmla="*/ 1768269 w 1768302"/>
                <a:gd name="connsiteY21" fmla="*/ 1912304 h 2807596"/>
                <a:gd name="connsiteX22" fmla="*/ 1732488 w 1768302"/>
                <a:gd name="connsiteY22" fmla="*/ 1705570 h 2807596"/>
                <a:gd name="connsiteX23" fmla="*/ 1680805 w 1768302"/>
                <a:gd name="connsiteY23" fmla="*/ 1514739 h 2807596"/>
                <a:gd name="connsiteX24" fmla="*/ 1696707 w 1768302"/>
                <a:gd name="connsiteY24" fmla="*/ 1351737 h 2807596"/>
                <a:gd name="connsiteX25" fmla="*/ 1724537 w 1768302"/>
                <a:gd name="connsiteY25" fmla="*/ 1244395 h 2807596"/>
                <a:gd name="connsiteX26" fmla="*/ 1756342 w 1768302"/>
                <a:gd name="connsiteY26" fmla="*/ 1025734 h 2807596"/>
                <a:gd name="connsiteX27" fmla="*/ 1704659 w 1768302"/>
                <a:gd name="connsiteY27" fmla="*/ 767316 h 2807596"/>
                <a:gd name="connsiteX28" fmla="*/ 1609243 w 1768302"/>
                <a:gd name="connsiteY28" fmla="*/ 600339 h 2807596"/>
                <a:gd name="connsiteX29" fmla="*/ 1613219 w 1768302"/>
                <a:gd name="connsiteY29" fmla="*/ 707682 h 2807596"/>
                <a:gd name="connsiteX30" fmla="*/ 1588429 w 1768302"/>
                <a:gd name="connsiteY30" fmla="*/ 841922 h 2807596"/>
                <a:gd name="connsiteX31" fmla="*/ 1517216 w 1768302"/>
                <a:gd name="connsiteY31" fmla="*/ 941548 h 2807596"/>
                <a:gd name="connsiteX32" fmla="*/ 1426713 w 1768302"/>
                <a:gd name="connsiteY32" fmla="*/ 715632 h 2807596"/>
                <a:gd name="connsiteX33" fmla="*/ 1358777 w 1768302"/>
                <a:gd name="connsiteY33" fmla="*/ 588412 h 2807596"/>
                <a:gd name="connsiteX34" fmla="*/ 1215654 w 1768302"/>
                <a:gd name="connsiteY34" fmla="*/ 457216 h 2807596"/>
                <a:gd name="connsiteX35" fmla="*/ 1092409 w 1768302"/>
                <a:gd name="connsiteY35" fmla="*/ 329995 h 2807596"/>
                <a:gd name="connsiteX36" fmla="*/ 1032774 w 1768302"/>
                <a:gd name="connsiteY36" fmla="*/ 222652 h 2807596"/>
                <a:gd name="connsiteX37" fmla="*/ 1028798 w 1768302"/>
                <a:gd name="connsiteY37" fmla="*/ 119285 h 2807596"/>
                <a:gd name="connsiteX38" fmla="*/ 1052652 w 1768302"/>
                <a:gd name="connsiteY38" fmla="*/ 71577 h 2807596"/>
                <a:gd name="connsiteX39" fmla="*/ 1084457 w 1768302"/>
                <a:gd name="connsiteY39" fmla="*/ 31821 h 2807596"/>
                <a:gd name="connsiteX40" fmla="*/ 1112287 w 1768302"/>
                <a:gd name="connsiteY40" fmla="*/ 16 h 2807596"/>
                <a:gd name="connsiteX41" fmla="*/ 1036749 w 1768302"/>
                <a:gd name="connsiteY41" fmla="*/ 35796 h 2807596"/>
                <a:gd name="connsiteX42" fmla="*/ 917480 w 1768302"/>
                <a:gd name="connsiteY42" fmla="*/ 115309 h 2807596"/>
                <a:gd name="connsiteX43" fmla="*/ 794234 w 1768302"/>
                <a:gd name="connsiteY43" fmla="*/ 318068 h 2807596"/>
                <a:gd name="connsiteX44" fmla="*/ 806161 w 1768302"/>
                <a:gd name="connsiteY44" fmla="*/ 580461 h 2807596"/>
                <a:gd name="connsiteX45" fmla="*/ 909528 w 1768302"/>
                <a:gd name="connsiteY45" fmla="*/ 795146 h 2807596"/>
                <a:gd name="connsiteX46" fmla="*/ 985066 w 1768302"/>
                <a:gd name="connsiteY46" fmla="*/ 966099 h 2807596"/>
                <a:gd name="connsiteX47" fmla="*/ 953260 w 1768302"/>
                <a:gd name="connsiteY47" fmla="*/ 1119013 h 2807596"/>
                <a:gd name="connsiteX48" fmla="*/ 835333 w 1768302"/>
                <a:gd name="connsiteY48" fmla="*/ 1191608 h 2807596"/>
                <a:gd name="connsiteX49" fmla="*/ 699409 w 1768302"/>
                <a:gd name="connsiteY49" fmla="*/ 1188537 h 2807596"/>
                <a:gd name="connsiteX50" fmla="*/ 632569 w 1768302"/>
                <a:gd name="connsiteY50" fmla="*/ 1100480 h 2807596"/>
                <a:gd name="connsiteX51" fmla="*/ 607379 w 1768302"/>
                <a:gd name="connsiteY51" fmla="*/ 978026 h 2807596"/>
                <a:gd name="connsiteX52" fmla="*/ 579549 w 1768302"/>
                <a:gd name="connsiteY52" fmla="*/ 815024 h 2807596"/>
                <a:gd name="connsiteX53" fmla="*/ 484134 w 1768302"/>
                <a:gd name="connsiteY53" fmla="*/ 703706 h 2807596"/>
                <a:gd name="connsiteX54" fmla="*/ 348961 w 1768302"/>
                <a:gd name="connsiteY54" fmla="*/ 648047 h 2807596"/>
                <a:gd name="connsiteX55" fmla="*/ 265473 w 1768302"/>
                <a:gd name="connsiteY55" fmla="*/ 636120 h 2807596"/>
                <a:gd name="connsiteX0" fmla="*/ 253545 w 1768302"/>
                <a:gd name="connsiteY0" fmla="*/ 632145 h 2807596"/>
                <a:gd name="connsiteX1" fmla="*/ 344987 w 1768302"/>
                <a:gd name="connsiteY1" fmla="*/ 727559 h 2807596"/>
                <a:gd name="connsiteX2" fmla="*/ 388718 w 1768302"/>
                <a:gd name="connsiteY2" fmla="*/ 803096 h 2807596"/>
                <a:gd name="connsiteX3" fmla="*/ 400645 w 1768302"/>
                <a:gd name="connsiteY3" fmla="*/ 902488 h 2807596"/>
                <a:gd name="connsiteX4" fmla="*/ 368841 w 1768302"/>
                <a:gd name="connsiteY4" fmla="*/ 1005855 h 2807596"/>
                <a:gd name="connsiteX5" fmla="*/ 325107 w 1768302"/>
                <a:gd name="connsiteY5" fmla="*/ 1085369 h 2807596"/>
                <a:gd name="connsiteX6" fmla="*/ 273424 w 1768302"/>
                <a:gd name="connsiteY6" fmla="*/ 1164881 h 2807596"/>
                <a:gd name="connsiteX7" fmla="*/ 153398 w 1768302"/>
                <a:gd name="connsiteY7" fmla="*/ 1397082 h 2807596"/>
                <a:gd name="connsiteX8" fmla="*/ 38908 w 1768302"/>
                <a:gd name="connsiteY8" fmla="*/ 1661839 h 2807596"/>
                <a:gd name="connsiteX9" fmla="*/ 9472 w 1768302"/>
                <a:gd name="connsiteY9" fmla="*/ 1808129 h 2807596"/>
                <a:gd name="connsiteX10" fmla="*/ 3081 w 1768302"/>
                <a:gd name="connsiteY10" fmla="*/ 1995793 h 2807596"/>
                <a:gd name="connsiteX11" fmla="*/ 54763 w 1768302"/>
                <a:gd name="connsiteY11" fmla="*/ 2214453 h 2807596"/>
                <a:gd name="connsiteX12" fmla="*/ 154155 w 1768302"/>
                <a:gd name="connsiteY12" fmla="*/ 2409261 h 2807596"/>
                <a:gd name="connsiteX13" fmla="*/ 297279 w 1768302"/>
                <a:gd name="connsiteY13" fmla="*/ 2560336 h 2807596"/>
                <a:gd name="connsiteX14" fmla="*/ 527867 w 1768302"/>
                <a:gd name="connsiteY14" fmla="*/ 2707435 h 2807596"/>
                <a:gd name="connsiteX15" fmla="*/ 770381 w 1768302"/>
                <a:gd name="connsiteY15" fmla="*/ 2794898 h 2807596"/>
                <a:gd name="connsiteX16" fmla="*/ 1080481 w 1768302"/>
                <a:gd name="connsiteY16" fmla="*/ 2790923 h 2807596"/>
                <a:gd name="connsiteX17" fmla="*/ 1402509 w 1768302"/>
                <a:gd name="connsiteY17" fmla="*/ 2643824 h 2807596"/>
                <a:gd name="connsiteX18" fmla="*/ 1629121 w 1768302"/>
                <a:gd name="connsiteY18" fmla="*/ 2393358 h 2807596"/>
                <a:gd name="connsiteX19" fmla="*/ 1736464 w 1768302"/>
                <a:gd name="connsiteY19" fmla="*/ 2154819 h 2807596"/>
                <a:gd name="connsiteX20" fmla="*/ 1768269 w 1768302"/>
                <a:gd name="connsiteY20" fmla="*/ 1912304 h 2807596"/>
                <a:gd name="connsiteX21" fmla="*/ 1732488 w 1768302"/>
                <a:gd name="connsiteY21" fmla="*/ 1705570 h 2807596"/>
                <a:gd name="connsiteX22" fmla="*/ 1680805 w 1768302"/>
                <a:gd name="connsiteY22" fmla="*/ 1514739 h 2807596"/>
                <a:gd name="connsiteX23" fmla="*/ 1696707 w 1768302"/>
                <a:gd name="connsiteY23" fmla="*/ 1351737 h 2807596"/>
                <a:gd name="connsiteX24" fmla="*/ 1724537 w 1768302"/>
                <a:gd name="connsiteY24" fmla="*/ 1244395 h 2807596"/>
                <a:gd name="connsiteX25" fmla="*/ 1756342 w 1768302"/>
                <a:gd name="connsiteY25" fmla="*/ 1025734 h 2807596"/>
                <a:gd name="connsiteX26" fmla="*/ 1704659 w 1768302"/>
                <a:gd name="connsiteY26" fmla="*/ 767316 h 2807596"/>
                <a:gd name="connsiteX27" fmla="*/ 1609243 w 1768302"/>
                <a:gd name="connsiteY27" fmla="*/ 600339 h 2807596"/>
                <a:gd name="connsiteX28" fmla="*/ 1613219 w 1768302"/>
                <a:gd name="connsiteY28" fmla="*/ 707682 h 2807596"/>
                <a:gd name="connsiteX29" fmla="*/ 1588429 w 1768302"/>
                <a:gd name="connsiteY29" fmla="*/ 841922 h 2807596"/>
                <a:gd name="connsiteX30" fmla="*/ 1517216 w 1768302"/>
                <a:gd name="connsiteY30" fmla="*/ 941548 h 2807596"/>
                <a:gd name="connsiteX31" fmla="*/ 1426713 w 1768302"/>
                <a:gd name="connsiteY31" fmla="*/ 715632 h 2807596"/>
                <a:gd name="connsiteX32" fmla="*/ 1358777 w 1768302"/>
                <a:gd name="connsiteY32" fmla="*/ 588412 h 2807596"/>
                <a:gd name="connsiteX33" fmla="*/ 1215654 w 1768302"/>
                <a:gd name="connsiteY33" fmla="*/ 457216 h 2807596"/>
                <a:gd name="connsiteX34" fmla="*/ 1092409 w 1768302"/>
                <a:gd name="connsiteY34" fmla="*/ 329995 h 2807596"/>
                <a:gd name="connsiteX35" fmla="*/ 1032774 w 1768302"/>
                <a:gd name="connsiteY35" fmla="*/ 222652 h 2807596"/>
                <a:gd name="connsiteX36" fmla="*/ 1028798 w 1768302"/>
                <a:gd name="connsiteY36" fmla="*/ 119285 h 2807596"/>
                <a:gd name="connsiteX37" fmla="*/ 1052652 w 1768302"/>
                <a:gd name="connsiteY37" fmla="*/ 71577 h 2807596"/>
                <a:gd name="connsiteX38" fmla="*/ 1084457 w 1768302"/>
                <a:gd name="connsiteY38" fmla="*/ 31821 h 2807596"/>
                <a:gd name="connsiteX39" fmla="*/ 1112287 w 1768302"/>
                <a:gd name="connsiteY39" fmla="*/ 16 h 2807596"/>
                <a:gd name="connsiteX40" fmla="*/ 1036749 w 1768302"/>
                <a:gd name="connsiteY40" fmla="*/ 35796 h 2807596"/>
                <a:gd name="connsiteX41" fmla="*/ 917480 w 1768302"/>
                <a:gd name="connsiteY41" fmla="*/ 115309 h 2807596"/>
                <a:gd name="connsiteX42" fmla="*/ 794234 w 1768302"/>
                <a:gd name="connsiteY42" fmla="*/ 318068 h 2807596"/>
                <a:gd name="connsiteX43" fmla="*/ 806161 w 1768302"/>
                <a:gd name="connsiteY43" fmla="*/ 580461 h 2807596"/>
                <a:gd name="connsiteX44" fmla="*/ 909528 w 1768302"/>
                <a:gd name="connsiteY44" fmla="*/ 795146 h 2807596"/>
                <a:gd name="connsiteX45" fmla="*/ 985066 w 1768302"/>
                <a:gd name="connsiteY45" fmla="*/ 966099 h 2807596"/>
                <a:gd name="connsiteX46" fmla="*/ 953260 w 1768302"/>
                <a:gd name="connsiteY46" fmla="*/ 1119013 h 2807596"/>
                <a:gd name="connsiteX47" fmla="*/ 835333 w 1768302"/>
                <a:gd name="connsiteY47" fmla="*/ 1191608 h 2807596"/>
                <a:gd name="connsiteX48" fmla="*/ 699409 w 1768302"/>
                <a:gd name="connsiteY48" fmla="*/ 1188537 h 2807596"/>
                <a:gd name="connsiteX49" fmla="*/ 632569 w 1768302"/>
                <a:gd name="connsiteY49" fmla="*/ 1100480 h 2807596"/>
                <a:gd name="connsiteX50" fmla="*/ 607379 w 1768302"/>
                <a:gd name="connsiteY50" fmla="*/ 978026 h 2807596"/>
                <a:gd name="connsiteX51" fmla="*/ 579549 w 1768302"/>
                <a:gd name="connsiteY51" fmla="*/ 815024 h 2807596"/>
                <a:gd name="connsiteX52" fmla="*/ 484134 w 1768302"/>
                <a:gd name="connsiteY52" fmla="*/ 703706 h 2807596"/>
                <a:gd name="connsiteX53" fmla="*/ 348961 w 1768302"/>
                <a:gd name="connsiteY53" fmla="*/ 648047 h 2807596"/>
                <a:gd name="connsiteX54" fmla="*/ 265473 w 1768302"/>
                <a:gd name="connsiteY54" fmla="*/ 636120 h 2807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768302" h="2807596">
                  <a:moveTo>
                    <a:pt x="253545" y="632145"/>
                  </a:moveTo>
                  <a:cubicBezTo>
                    <a:pt x="272098" y="647385"/>
                    <a:pt x="322458" y="699067"/>
                    <a:pt x="344987" y="727559"/>
                  </a:cubicBezTo>
                  <a:cubicBezTo>
                    <a:pt x="367516" y="756051"/>
                    <a:pt x="382092" y="775929"/>
                    <a:pt x="388718" y="803096"/>
                  </a:cubicBezTo>
                  <a:cubicBezTo>
                    <a:pt x="395344" y="830263"/>
                    <a:pt x="403958" y="868695"/>
                    <a:pt x="400645" y="902488"/>
                  </a:cubicBezTo>
                  <a:cubicBezTo>
                    <a:pt x="397332" y="936281"/>
                    <a:pt x="380768" y="976037"/>
                    <a:pt x="368841" y="1005855"/>
                  </a:cubicBezTo>
                  <a:cubicBezTo>
                    <a:pt x="356914" y="1035673"/>
                    <a:pt x="341010" y="1058865"/>
                    <a:pt x="325107" y="1085369"/>
                  </a:cubicBezTo>
                  <a:cubicBezTo>
                    <a:pt x="309204" y="1111873"/>
                    <a:pt x="306554" y="1115848"/>
                    <a:pt x="273424" y="1164881"/>
                  </a:cubicBezTo>
                  <a:cubicBezTo>
                    <a:pt x="215115" y="1258309"/>
                    <a:pt x="192484" y="1314256"/>
                    <a:pt x="153398" y="1397082"/>
                  </a:cubicBezTo>
                  <a:cubicBezTo>
                    <a:pt x="114312" y="1479908"/>
                    <a:pt x="62896" y="1593331"/>
                    <a:pt x="38908" y="1661839"/>
                  </a:cubicBezTo>
                  <a:cubicBezTo>
                    <a:pt x="14920" y="1730347"/>
                    <a:pt x="15443" y="1752470"/>
                    <a:pt x="9472" y="1808129"/>
                  </a:cubicBezTo>
                  <a:cubicBezTo>
                    <a:pt x="3501" y="1863788"/>
                    <a:pt x="-4467" y="1928072"/>
                    <a:pt x="3081" y="1995793"/>
                  </a:cubicBezTo>
                  <a:cubicBezTo>
                    <a:pt x="10630" y="2063514"/>
                    <a:pt x="33560" y="2146204"/>
                    <a:pt x="54763" y="2214453"/>
                  </a:cubicBezTo>
                  <a:cubicBezTo>
                    <a:pt x="75966" y="2282702"/>
                    <a:pt x="115724" y="2352939"/>
                    <a:pt x="154155" y="2409261"/>
                  </a:cubicBezTo>
                  <a:cubicBezTo>
                    <a:pt x="192586" y="2465583"/>
                    <a:pt x="238307" y="2509315"/>
                    <a:pt x="297279" y="2560336"/>
                  </a:cubicBezTo>
                  <a:cubicBezTo>
                    <a:pt x="356251" y="2611357"/>
                    <a:pt x="449017" y="2668341"/>
                    <a:pt x="527867" y="2707435"/>
                  </a:cubicBezTo>
                  <a:cubicBezTo>
                    <a:pt x="606717" y="2746529"/>
                    <a:pt x="678279" y="2780983"/>
                    <a:pt x="770381" y="2794898"/>
                  </a:cubicBezTo>
                  <a:cubicBezTo>
                    <a:pt x="862483" y="2808813"/>
                    <a:pt x="975126" y="2816102"/>
                    <a:pt x="1080481" y="2790923"/>
                  </a:cubicBezTo>
                  <a:cubicBezTo>
                    <a:pt x="1185836" y="2765744"/>
                    <a:pt x="1311069" y="2710085"/>
                    <a:pt x="1402509" y="2643824"/>
                  </a:cubicBezTo>
                  <a:cubicBezTo>
                    <a:pt x="1493949" y="2577563"/>
                    <a:pt x="1573462" y="2474859"/>
                    <a:pt x="1629121" y="2393358"/>
                  </a:cubicBezTo>
                  <a:cubicBezTo>
                    <a:pt x="1684780" y="2311857"/>
                    <a:pt x="1713273" y="2234995"/>
                    <a:pt x="1736464" y="2154819"/>
                  </a:cubicBezTo>
                  <a:cubicBezTo>
                    <a:pt x="1759655" y="2074643"/>
                    <a:pt x="1768932" y="1987179"/>
                    <a:pt x="1768269" y="1912304"/>
                  </a:cubicBezTo>
                  <a:cubicBezTo>
                    <a:pt x="1767606" y="1837429"/>
                    <a:pt x="1747065" y="1771831"/>
                    <a:pt x="1732488" y="1705570"/>
                  </a:cubicBezTo>
                  <a:cubicBezTo>
                    <a:pt x="1717911" y="1639309"/>
                    <a:pt x="1686768" y="1573711"/>
                    <a:pt x="1680805" y="1514739"/>
                  </a:cubicBezTo>
                  <a:cubicBezTo>
                    <a:pt x="1674842" y="1455767"/>
                    <a:pt x="1689418" y="1396794"/>
                    <a:pt x="1696707" y="1351737"/>
                  </a:cubicBezTo>
                  <a:cubicBezTo>
                    <a:pt x="1703996" y="1306680"/>
                    <a:pt x="1714598" y="1298729"/>
                    <a:pt x="1724537" y="1244395"/>
                  </a:cubicBezTo>
                  <a:cubicBezTo>
                    <a:pt x="1734476" y="1190061"/>
                    <a:pt x="1759655" y="1105247"/>
                    <a:pt x="1756342" y="1025734"/>
                  </a:cubicBezTo>
                  <a:cubicBezTo>
                    <a:pt x="1753029" y="946221"/>
                    <a:pt x="1729175" y="838215"/>
                    <a:pt x="1704659" y="767316"/>
                  </a:cubicBezTo>
                  <a:cubicBezTo>
                    <a:pt x="1680143" y="696417"/>
                    <a:pt x="1624483" y="610278"/>
                    <a:pt x="1609243" y="600339"/>
                  </a:cubicBezTo>
                  <a:cubicBezTo>
                    <a:pt x="1594003" y="590400"/>
                    <a:pt x="1616688" y="667418"/>
                    <a:pt x="1613219" y="707682"/>
                  </a:cubicBezTo>
                  <a:cubicBezTo>
                    <a:pt x="1609750" y="747946"/>
                    <a:pt x="1604429" y="802944"/>
                    <a:pt x="1588429" y="841922"/>
                  </a:cubicBezTo>
                  <a:cubicBezTo>
                    <a:pt x="1572429" y="880900"/>
                    <a:pt x="1544169" y="962596"/>
                    <a:pt x="1517216" y="941548"/>
                  </a:cubicBezTo>
                  <a:cubicBezTo>
                    <a:pt x="1490263" y="920500"/>
                    <a:pt x="1453119" y="774488"/>
                    <a:pt x="1426713" y="715632"/>
                  </a:cubicBezTo>
                  <a:cubicBezTo>
                    <a:pt x="1400307" y="656776"/>
                    <a:pt x="1393953" y="631481"/>
                    <a:pt x="1358777" y="588412"/>
                  </a:cubicBezTo>
                  <a:cubicBezTo>
                    <a:pt x="1323601" y="545343"/>
                    <a:pt x="1260049" y="500286"/>
                    <a:pt x="1215654" y="457216"/>
                  </a:cubicBezTo>
                  <a:cubicBezTo>
                    <a:pt x="1171259" y="414146"/>
                    <a:pt x="1122889" y="369089"/>
                    <a:pt x="1092409" y="329995"/>
                  </a:cubicBezTo>
                  <a:cubicBezTo>
                    <a:pt x="1061929" y="290901"/>
                    <a:pt x="1043376" y="257770"/>
                    <a:pt x="1032774" y="222652"/>
                  </a:cubicBezTo>
                  <a:cubicBezTo>
                    <a:pt x="1022172" y="187534"/>
                    <a:pt x="1025485" y="144464"/>
                    <a:pt x="1028798" y="119285"/>
                  </a:cubicBezTo>
                  <a:cubicBezTo>
                    <a:pt x="1032111" y="94106"/>
                    <a:pt x="1043376" y="86154"/>
                    <a:pt x="1052652" y="71577"/>
                  </a:cubicBezTo>
                  <a:cubicBezTo>
                    <a:pt x="1061929" y="57000"/>
                    <a:pt x="1074518" y="43748"/>
                    <a:pt x="1084457" y="31821"/>
                  </a:cubicBezTo>
                  <a:cubicBezTo>
                    <a:pt x="1094396" y="19894"/>
                    <a:pt x="1120238" y="-647"/>
                    <a:pt x="1112287" y="16"/>
                  </a:cubicBezTo>
                  <a:cubicBezTo>
                    <a:pt x="1104336" y="679"/>
                    <a:pt x="1069217" y="16581"/>
                    <a:pt x="1036749" y="35796"/>
                  </a:cubicBezTo>
                  <a:cubicBezTo>
                    <a:pt x="1004281" y="55011"/>
                    <a:pt x="957899" y="68264"/>
                    <a:pt x="917480" y="115309"/>
                  </a:cubicBezTo>
                  <a:cubicBezTo>
                    <a:pt x="877061" y="162354"/>
                    <a:pt x="812787" y="240543"/>
                    <a:pt x="794234" y="318068"/>
                  </a:cubicBezTo>
                  <a:cubicBezTo>
                    <a:pt x="775681" y="395593"/>
                    <a:pt x="786945" y="500948"/>
                    <a:pt x="806161" y="580461"/>
                  </a:cubicBezTo>
                  <a:cubicBezTo>
                    <a:pt x="825377" y="659974"/>
                    <a:pt x="879711" y="730873"/>
                    <a:pt x="909528" y="795146"/>
                  </a:cubicBezTo>
                  <a:cubicBezTo>
                    <a:pt x="939345" y="859419"/>
                    <a:pt x="977777" y="912121"/>
                    <a:pt x="985066" y="966099"/>
                  </a:cubicBezTo>
                  <a:cubicBezTo>
                    <a:pt x="992355" y="1020077"/>
                    <a:pt x="978215" y="1081428"/>
                    <a:pt x="953260" y="1119013"/>
                  </a:cubicBezTo>
                  <a:cubicBezTo>
                    <a:pt x="928305" y="1156598"/>
                    <a:pt x="877642" y="1180021"/>
                    <a:pt x="835333" y="1191608"/>
                  </a:cubicBezTo>
                  <a:cubicBezTo>
                    <a:pt x="793024" y="1203195"/>
                    <a:pt x="733203" y="1203725"/>
                    <a:pt x="699409" y="1188537"/>
                  </a:cubicBezTo>
                  <a:cubicBezTo>
                    <a:pt x="665615" y="1173349"/>
                    <a:pt x="647907" y="1135565"/>
                    <a:pt x="632569" y="1100480"/>
                  </a:cubicBezTo>
                  <a:cubicBezTo>
                    <a:pt x="617231" y="1065395"/>
                    <a:pt x="616216" y="1025602"/>
                    <a:pt x="607379" y="978026"/>
                  </a:cubicBezTo>
                  <a:cubicBezTo>
                    <a:pt x="598542" y="930450"/>
                    <a:pt x="600090" y="860744"/>
                    <a:pt x="579549" y="815024"/>
                  </a:cubicBezTo>
                  <a:cubicBezTo>
                    <a:pt x="559008" y="769304"/>
                    <a:pt x="522565" y="731535"/>
                    <a:pt x="484134" y="703706"/>
                  </a:cubicBezTo>
                  <a:cubicBezTo>
                    <a:pt x="445703" y="675877"/>
                    <a:pt x="385404" y="659311"/>
                    <a:pt x="348961" y="648047"/>
                  </a:cubicBezTo>
                  <a:cubicBezTo>
                    <a:pt x="312518" y="636783"/>
                    <a:pt x="288995" y="636451"/>
                    <a:pt x="265473" y="636120"/>
                  </a:cubicBezTo>
                </a:path>
              </a:pathLst>
            </a:custGeom>
            <a:gradFill flip="none" rotWithShape="1">
              <a:gsLst>
                <a:gs pos="0">
                  <a:srgbClr val="CC3F00"/>
                </a:gs>
                <a:gs pos="76000">
                  <a:srgbClr val="F7A437"/>
                </a:gs>
                <a:gs pos="100000">
                  <a:srgbClr val="FD973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601513C-0B4B-45F6-84BE-5336D4B95A16}"/>
                </a:ext>
              </a:extLst>
            </p:cNvPr>
            <p:cNvSpPr/>
            <p:nvPr/>
          </p:nvSpPr>
          <p:spPr>
            <a:xfrm flipH="1">
              <a:off x="3509986" y="3512900"/>
              <a:ext cx="330883" cy="330883"/>
            </a:xfrm>
            <a:prstGeom prst="ellipse">
              <a:avLst/>
            </a:prstGeom>
            <a:gradFill flip="none" rotWithShape="1">
              <a:gsLst>
                <a:gs pos="0">
                  <a:srgbClr val="CC3F00"/>
                </a:gs>
                <a:gs pos="63000">
                  <a:srgbClr val="FF732A"/>
                </a:gs>
                <a:gs pos="100000">
                  <a:srgbClr val="FD973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3C2D9744-1E5F-4C04-9BF9-0238EE0FB879}"/>
                </a:ext>
              </a:extLst>
            </p:cNvPr>
            <p:cNvSpPr/>
            <p:nvPr/>
          </p:nvSpPr>
          <p:spPr>
            <a:xfrm flipH="1">
              <a:off x="3572285" y="3526535"/>
              <a:ext cx="206284" cy="1957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AD57082-D6FD-413F-8446-5C73E381DA15}"/>
              </a:ext>
            </a:extLst>
          </p:cNvPr>
          <p:cNvSpPr txBox="1"/>
          <p:nvPr/>
        </p:nvSpPr>
        <p:spPr>
          <a:xfrm>
            <a:off x="1611204" y="1772702"/>
            <a:ext cx="254648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CC3F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</a:t>
            </a:r>
            <a:r>
              <a:rPr lang="en-US" sz="4000" dirty="0">
                <a:solidFill>
                  <a:srgbClr val="F7A237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HIR</a:t>
            </a:r>
            <a:r>
              <a:rPr lang="en-US" sz="4000" baseline="60000" dirty="0">
                <a:solidFill>
                  <a:srgbClr val="F7A237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®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1C96731-2558-4F76-A165-4960C93D83DA}"/>
              </a:ext>
            </a:extLst>
          </p:cNvPr>
          <p:cNvSpPr/>
          <p:nvPr/>
        </p:nvSpPr>
        <p:spPr>
          <a:xfrm>
            <a:off x="6172123" y="2051234"/>
            <a:ext cx="30489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F7A237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™</a:t>
            </a:r>
            <a:endParaRPr lang="en-US" sz="12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4967F66-732A-4A70-B605-45D4DECDC512}"/>
              </a:ext>
            </a:extLst>
          </p:cNvPr>
          <p:cNvSpPr/>
          <p:nvPr/>
        </p:nvSpPr>
        <p:spPr>
          <a:xfrm>
            <a:off x="3359238" y="1829992"/>
            <a:ext cx="77136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rgbClr val="CC3F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</a:t>
            </a:r>
            <a:endParaRPr lang="en-US" sz="8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352C05-2AFB-4F11-B5A0-1FDE69AFCEBB}"/>
              </a:ext>
            </a:extLst>
          </p:cNvPr>
          <p:cNvSpPr/>
          <p:nvPr/>
        </p:nvSpPr>
        <p:spPr>
          <a:xfrm>
            <a:off x="2190326" y="2206755"/>
            <a:ext cx="1158070" cy="746588"/>
          </a:xfrm>
          <a:prstGeom prst="rect">
            <a:avLst/>
          </a:prstGeom>
          <a:solidFill>
            <a:srgbClr val="FFFFFF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7647A5C-0F8D-4275-97AD-AB440DD159CB}"/>
              </a:ext>
            </a:extLst>
          </p:cNvPr>
          <p:cNvSpPr txBox="1"/>
          <p:nvPr/>
        </p:nvSpPr>
        <p:spPr>
          <a:xfrm>
            <a:off x="2441413" y="4428293"/>
            <a:ext cx="72769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CC3F00"/>
                </a:solidFill>
              </a:rPr>
              <a:t>SUSHI Compiler : “SUSHI Unshortens Short Hand Inputs”</a:t>
            </a:r>
            <a:endParaRPr lang="en-US" sz="2400" b="1" dirty="0">
              <a:solidFill>
                <a:srgbClr val="CC3F00"/>
              </a:solidFill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16EDE238-6CDD-441A-9ECC-4489184CA2A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11204" y="4317588"/>
            <a:ext cx="1123613" cy="118005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4850CA11-F9F3-41B4-B170-61B54C14D803}"/>
              </a:ext>
            </a:extLst>
          </p:cNvPr>
          <p:cNvSpPr txBox="1"/>
          <p:nvPr/>
        </p:nvSpPr>
        <p:spPr>
          <a:xfrm>
            <a:off x="6330122" y="2187598"/>
            <a:ext cx="3645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CC3F00"/>
                </a:solidFill>
              </a:rPr>
              <a:t>→  </a:t>
            </a:r>
            <a:r>
              <a:rPr lang="en-US" sz="4000" b="1" dirty="0">
                <a:solidFill>
                  <a:srgbClr val="C2462D"/>
                </a:solidFill>
              </a:rPr>
              <a:t>.fsh  </a:t>
            </a:r>
            <a:r>
              <a:rPr lang="en-US" sz="2800" b="1" dirty="0">
                <a:solidFill>
                  <a:srgbClr val="CC3F00"/>
                </a:solidFill>
              </a:rPr>
              <a:t>file type</a:t>
            </a:r>
            <a:endParaRPr lang="en-US" sz="3200" b="1" dirty="0">
              <a:solidFill>
                <a:srgbClr val="CC3F0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E744CA4-C6A1-4207-A8D1-68926470E041}"/>
              </a:ext>
            </a:extLst>
          </p:cNvPr>
          <p:cNvSpPr txBox="1"/>
          <p:nvPr/>
        </p:nvSpPr>
        <p:spPr>
          <a:xfrm>
            <a:off x="10235092" y="3286141"/>
            <a:ext cx="9220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>
                <a:ea typeface="Verdana" pitchFamily="34" charset="0"/>
                <a:cs typeface="Verdana" pitchFamily="34" charset="0"/>
              </a:rPr>
              <a:t>"Shorty"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C94414C-7563-4419-A2EF-F3EE132E275D}"/>
              </a:ext>
            </a:extLst>
          </p:cNvPr>
          <p:cNvSpPr/>
          <p:nvPr/>
        </p:nvSpPr>
        <p:spPr>
          <a:xfrm>
            <a:off x="4529876" y="2068790"/>
            <a:ext cx="1895612" cy="763516"/>
          </a:xfrm>
          <a:prstGeom prst="rect">
            <a:avLst/>
          </a:prstGeom>
          <a:solidFill>
            <a:srgbClr val="FFFFFF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68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FC85B-2059-4F17-8A8F-157FAFE59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Overall Workflow with FSH, SUSHI, IG Publisher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703B4B-2462-4BFD-938F-D3C48BA7E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931" y="1952588"/>
            <a:ext cx="10766469" cy="3645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278291"/>
      </p:ext>
    </p:extLst>
  </p:cSld>
  <p:clrMapOvr>
    <a:masterClrMapping/>
  </p:clrMapOvr>
</p:sld>
</file>

<file path=ppt/theme/theme1.xml><?xml version="1.0" encoding="utf-8"?>
<a:theme xmlns:a="http://schemas.openxmlformats.org/drawingml/2006/main" name="MITRE_template">
  <a:themeElements>
    <a:clrScheme name="MITRE_Corporate Palette">
      <a:dk1>
        <a:sysClr val="windowText" lastClr="000000"/>
      </a:dk1>
      <a:lt1>
        <a:sysClr val="window" lastClr="FFFFFF"/>
      </a:lt1>
      <a:dk2>
        <a:srgbClr val="005B94"/>
      </a:dk2>
      <a:lt2>
        <a:srgbClr val="DFE1DF"/>
      </a:lt2>
      <a:accent1>
        <a:srgbClr val="00B3DC"/>
      </a:accent1>
      <a:accent2>
        <a:srgbClr val="F7901E"/>
      </a:accent2>
      <a:accent3>
        <a:srgbClr val="FFE23C"/>
      </a:accent3>
      <a:accent4>
        <a:srgbClr val="BED131"/>
      </a:accent4>
      <a:accent5>
        <a:srgbClr val="C64227"/>
      </a:accent5>
      <a:accent6>
        <a:srgbClr val="FFFFFF"/>
      </a:accent6>
      <a:hlink>
        <a:srgbClr val="00B3DC"/>
      </a:hlink>
      <a:folHlink>
        <a:srgbClr val="800080"/>
      </a:folHlink>
    </a:clrScheme>
    <a:fontScheme name="MITRE Corpor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6350">
          <a:solidFill>
            <a:schemeClr val="tx1">
              <a:lumMod val="50000"/>
              <a:lumOff val="50000"/>
            </a:schemeClr>
          </a:solidFill>
        </a:ln>
      </a:spPr>
      <a:bodyPr rtlCol="0" anchor="ctr"/>
      <a:lstStyle>
        <a:defPPr algn="ctr">
          <a:defRPr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Aft>
            <a:spcPts val="600"/>
          </a:spcAft>
          <a:defRPr sz="1600">
            <a:ea typeface="Verdana" pitchFamily="34" charset="0"/>
            <a:cs typeface="Verdana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orpTemplate.pptx" id="{CEAB987A-4C04-4486-9E55-1C80994E97A5}" vid="{7A63A845-46D7-4F9B-BF21-3163926A4E3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MITRE_Corporate Palette">
    <a:dk1>
      <a:sysClr val="windowText" lastClr="000000"/>
    </a:dk1>
    <a:lt1>
      <a:sysClr val="window" lastClr="FFFFFF"/>
    </a:lt1>
    <a:dk2>
      <a:srgbClr val="005B94"/>
    </a:dk2>
    <a:lt2>
      <a:srgbClr val="DFE1DF"/>
    </a:lt2>
    <a:accent1>
      <a:srgbClr val="00B3DC"/>
    </a:accent1>
    <a:accent2>
      <a:srgbClr val="F7901E"/>
    </a:accent2>
    <a:accent3>
      <a:srgbClr val="FFE23C"/>
    </a:accent3>
    <a:accent4>
      <a:srgbClr val="BED131"/>
    </a:accent4>
    <a:accent5>
      <a:srgbClr val="C64227"/>
    </a:accent5>
    <a:accent6>
      <a:srgbClr val="FFFFFF"/>
    </a:accent6>
    <a:hlink>
      <a:srgbClr val="00B3DC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MITRE_Corporate Palette">
    <a:dk1>
      <a:sysClr val="windowText" lastClr="000000"/>
    </a:dk1>
    <a:lt1>
      <a:sysClr val="window" lastClr="FFFFFF"/>
    </a:lt1>
    <a:dk2>
      <a:srgbClr val="005B94"/>
    </a:dk2>
    <a:lt2>
      <a:srgbClr val="DFE1DF"/>
    </a:lt2>
    <a:accent1>
      <a:srgbClr val="00B3DC"/>
    </a:accent1>
    <a:accent2>
      <a:srgbClr val="F7901E"/>
    </a:accent2>
    <a:accent3>
      <a:srgbClr val="FFE23C"/>
    </a:accent3>
    <a:accent4>
      <a:srgbClr val="BED131"/>
    </a:accent4>
    <a:accent5>
      <a:srgbClr val="C64227"/>
    </a:accent5>
    <a:accent6>
      <a:srgbClr val="FFFFFF"/>
    </a:accent6>
    <a:hlink>
      <a:srgbClr val="00B3DC"/>
    </a:hlink>
    <a:folHlink>
      <a:srgbClr val="800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ITRE_x0020_Sensitivity xmlns="http://schemas.microsoft.com/sharepoint/v3">Internal MITRE Information</MITRE_x0020_Sensitivity>
    <_Contributor xmlns="http://schemas.microsoft.com/sharepoint/v3/fields" xsi:nil="true"/>
    <Release_x0020_Statement xmlns="http://schemas.microsoft.com/sharepoint/v3">For Internal MITRE Use</Release_x0020_Statement>
    <IconOverlay xmlns="http://schemas.microsoft.com/sharepoint/v4" xsi:nil="true"/>
    <SharedWithUsers xmlns="32995615-acc2-4427-8058-58a987bf631f">
      <UserInfo>
        <DisplayName>Bratt, Steve</DisplayName>
        <AccountId>16</AccountId>
        <AccountType/>
      </UserInfo>
    </SharedWithUsers>
    <Done xmlns="9d8d9bcb-1c20-4090-ad90-f1bc4cd09bb5">false</Done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MITRE Work" ma:contentTypeID="0x010100823A99C636F7423283FB0D200866C613008D2D22F45296954795878D11ED85C32B" ma:contentTypeVersion="4" ma:contentTypeDescription="Materials and documents that contain MITRE authored content and other content directly attributable to MITRE and its work" ma:contentTypeScope="" ma:versionID="de5f5d67d2f8fb2d4596a7c3f7cbd198">
  <xsd:schema xmlns:xsd="http://www.w3.org/2001/XMLSchema" xmlns:xs="http://www.w3.org/2001/XMLSchema" xmlns:p="http://schemas.microsoft.com/office/2006/metadata/properties" xmlns:ns1="http://schemas.microsoft.com/sharepoint/v3" xmlns:ns2="http://schemas.microsoft.com/sharepoint/v3/fields" xmlns:ns3="32995615-acc2-4427-8058-58a987bf631f" xmlns:ns4="http://schemas.microsoft.com/sharepoint/v4" xmlns:ns5="9d8d9bcb-1c20-4090-ad90-f1bc4cd09bb5" targetNamespace="http://schemas.microsoft.com/office/2006/metadata/properties" ma:root="true" ma:fieldsID="0385c16a5c910391f57a21aa76c23a2b" ns1:_="" ns2:_="" ns3:_="" ns4:_="" ns5:_="">
    <xsd:import namespace="http://schemas.microsoft.com/sharepoint/v3"/>
    <xsd:import namespace="http://schemas.microsoft.com/sharepoint/v3/fields"/>
    <xsd:import namespace="32995615-acc2-4427-8058-58a987bf631f"/>
    <xsd:import namespace="http://schemas.microsoft.com/sharepoint/v4"/>
    <xsd:import namespace="9d8d9bcb-1c20-4090-ad90-f1bc4cd09bb5"/>
    <xsd:element name="properties">
      <xsd:complexType>
        <xsd:sequence>
          <xsd:element name="documentManagement">
            <xsd:complexType>
              <xsd:all>
                <xsd:element ref="ns2:_Contributor" minOccurs="0"/>
                <xsd:element ref="ns1:MITRE_x0020_Sensitivity"/>
                <xsd:element ref="ns1:Release_x0020_Statement"/>
                <xsd:element ref="ns3:SharedWithUsers" minOccurs="0"/>
                <xsd:element ref="ns4:IconOverlay" minOccurs="0"/>
                <xsd:element ref="ns5:Don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MITRE_x0020_Sensitivity" ma:index="10" ma:displayName="Sensitivity" ma:default="Internal MITRE Information" ma:internalName="MITRE_x0020_Sensitivity">
      <xsd:simpleType>
        <xsd:restriction base="dms:Choice">
          <xsd:enumeration value="Public Information"/>
          <xsd:enumeration value="Internal MITRE Information"/>
          <xsd:enumeration value="Sensitive Information"/>
          <xsd:enumeration value="Highly Sensitive Information"/>
        </xsd:restriction>
      </xsd:simpleType>
    </xsd:element>
    <xsd:element name="Release_x0020_Statement" ma:index="11" ma:displayName="Release Statement" ma:default="For Internal MITRE Use" ma:internalName="Release_x0020_Statement">
      <xsd:simpleType>
        <xsd:union memberTypes="dms:Text">
          <xsd:simpleType>
            <xsd:restriction base="dms:Choice">
              <xsd:enumeration value="Approved for Public Release"/>
              <xsd:enumeration value="For Internal MITRE Use"/>
              <xsd:enumeration value="For Release to All Sponsors"/>
              <xsd:enumeration value="For Limited Internal MITRE Use"/>
              <xsd:enumeration value="For Limited External Release"/>
              <xsd:enumeration value="Privileged: Sensitive Personal Information"/>
              <xsd:enumeration value="MITRE Proprietary"/>
              <xsd:enumeration value="Source Selection Sensitive"/>
              <xsd:enumeration value="Restricted: Highly Sensitive Personal Information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Contributor" ma:index="9" nillable="true" ma:displayName="Contributor" ma:description="One or more people or organizations that contributed to this resource" ma:internalName="_Contributor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995615-acc2-4427-8058-58a987bf631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3" nillable="true" ma:displayName="IconOverlay" ma:hidden="true" ma:internalName="IconOverlay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8d9bcb-1c20-4090-ad90-f1bc4cd09bb5" elementFormDefault="qualified">
    <xsd:import namespace="http://schemas.microsoft.com/office/2006/documentManagement/types"/>
    <xsd:import namespace="http://schemas.microsoft.com/office/infopath/2007/PartnerControls"/>
    <xsd:element name="Done" ma:index="14" nillable="true" ma:displayName="Complete" ma:default="0" ma:internalName="Don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8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98B6E99-22AC-46E7-9AD5-1169D05ABD3D}">
  <ds:schemaRefs>
    <ds:schemaRef ds:uri="http://schemas.microsoft.com/sharepoint/v4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9d8d9bcb-1c20-4090-ad90-f1bc4cd09bb5"/>
    <ds:schemaRef ds:uri="http://purl.org/dc/elements/1.1/"/>
    <ds:schemaRef ds:uri="http://schemas.microsoft.com/office/2006/metadata/properties"/>
    <ds:schemaRef ds:uri="32995615-acc2-4427-8058-58a987bf631f"/>
    <ds:schemaRef ds:uri="http://schemas.microsoft.com/sharepoint/v3"/>
    <ds:schemaRef ds:uri="http://schemas.microsoft.com/sharepoint/v3/field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4E3FB36-E09C-409A-9E82-984A02FDDC5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93AF4BF-7DC8-4F54-8E81-F122730907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sharepoint/v3/fields"/>
    <ds:schemaRef ds:uri="32995615-acc2-4427-8058-58a987bf631f"/>
    <ds:schemaRef ds:uri="http://schemas.microsoft.com/sharepoint/v4"/>
    <ds:schemaRef ds:uri="9d8d9bcb-1c20-4090-ad90-f1bc4cd09bb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mitrebriefing_2014</Template>
  <TotalTime>145372</TotalTime>
  <Words>2058</Words>
  <Application>Microsoft Office PowerPoint</Application>
  <PresentationFormat>Widescreen</PresentationFormat>
  <Paragraphs>385</Paragraphs>
  <Slides>47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6" baseType="lpstr">
      <vt:lpstr>Aharoni</vt:lpstr>
      <vt:lpstr>Arial</vt:lpstr>
      <vt:lpstr>Calibri</vt:lpstr>
      <vt:lpstr>Consolas</vt:lpstr>
      <vt:lpstr>Helvetica LT Std</vt:lpstr>
      <vt:lpstr>Lucida Console</vt:lpstr>
      <vt:lpstr>verdana</vt:lpstr>
      <vt:lpstr>Wingdings</vt:lpstr>
      <vt:lpstr>MITRE_template</vt:lpstr>
      <vt:lpstr>Introduction to FHIR Shorthand</vt:lpstr>
      <vt:lpstr>PowerPoint Presentation</vt:lpstr>
      <vt:lpstr>PowerPoint Presentation</vt:lpstr>
      <vt:lpstr>FHIR Implementation Guides</vt:lpstr>
      <vt:lpstr>FHIR Shorthand Accelerates the IG Authoring Process</vt:lpstr>
      <vt:lpstr>What is FHIR Shorthand?</vt:lpstr>
      <vt:lpstr>Who is the target user for FSH?</vt:lpstr>
      <vt:lpstr>Why All the Fish Puns?</vt:lpstr>
      <vt:lpstr>Overall Workflow with FSH, SUSHI, IG Publisher</vt:lpstr>
      <vt:lpstr>Who is using FHIR Shorthand?</vt:lpstr>
      <vt:lpstr>FHIR Shorthand Resources</vt:lpstr>
      <vt:lpstr>PowerPoint Presentation</vt:lpstr>
      <vt:lpstr>Quick Reference Card</vt:lpstr>
      <vt:lpstr>PowerPoint Presentation</vt:lpstr>
      <vt:lpstr>PowerPoint Presentation</vt:lpstr>
      <vt:lpstr>Current Status</vt:lpstr>
      <vt:lpstr>FHIR Shorthand Training Overview</vt:lpstr>
      <vt:lpstr>New FSHing Equipment (Beta)</vt:lpstr>
      <vt:lpstr>Tutorial: Beginning FHIR Shorthand</vt:lpstr>
      <vt:lpstr>Mackerel Topics</vt:lpstr>
      <vt:lpstr>FSH Projects (aka "FSH Tank")</vt:lpstr>
      <vt:lpstr>Configuration File (SUSHI-Specific)</vt:lpstr>
      <vt:lpstr>Anatomy of a FSH Item</vt:lpstr>
      <vt:lpstr>Anatomy of a FSH Item</vt:lpstr>
      <vt:lpstr>Anatomy of a FSH Item</vt:lpstr>
      <vt:lpstr>Anatomy of a FSH Item</vt:lpstr>
      <vt:lpstr>Which keywords go with which items?</vt:lpstr>
      <vt:lpstr>Language Elements</vt:lpstr>
      <vt:lpstr>Alias Statements</vt:lpstr>
      <vt:lpstr>Coded Data Types: The # Sign</vt:lpstr>
      <vt:lpstr>Paths: Referring to Elements</vt:lpstr>
      <vt:lpstr>Paths for Choices and Slices</vt:lpstr>
      <vt:lpstr>More Path Examples</vt:lpstr>
      <vt:lpstr>PowerPoint Presentation</vt:lpstr>
      <vt:lpstr>Define "Cancer Diseases Status" Profile</vt:lpstr>
      <vt:lpstr>Walkthrough: Defining a Profile in FSH</vt:lpstr>
      <vt:lpstr>Walkthrough: Declaration and Keywords</vt:lpstr>
      <vt:lpstr>Walkthrough: Flag Rules</vt:lpstr>
      <vt:lpstr>Walkthrough: Cardinality Rules</vt:lpstr>
      <vt:lpstr>Walkthrough: Type Rules ("only")</vt:lpstr>
      <vt:lpstr>Walkthrough: Assignment Rules ("=") </vt:lpstr>
      <vt:lpstr>Walkthrough: Binding Rules ("from") </vt:lpstr>
      <vt:lpstr>PowerPoint Presentation</vt:lpstr>
      <vt:lpstr>Defining Value Sets in FSH</vt:lpstr>
      <vt:lpstr>Value Set Rules</vt:lpstr>
      <vt:lpstr>Value Set Filtering Rules</vt:lpstr>
      <vt:lpstr>Preview: Additional Tutorials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Oncology Standard Health Record (SHR) Moonshot Mid Year Review</dc:title>
  <dc:subject/>
  <dc:creator>MKRAMER@mitre.org</dc:creator>
  <cp:keywords/>
  <dc:description/>
  <cp:lastModifiedBy>Dr. Mark A Kramer</cp:lastModifiedBy>
  <cp:revision>1242</cp:revision>
  <cp:lastPrinted>2019-01-03T14:30:59Z</cp:lastPrinted>
  <dcterms:created xsi:type="dcterms:W3CDTF">2017-06-15T15:58:42Z</dcterms:created>
  <dcterms:modified xsi:type="dcterms:W3CDTF">2020-09-04T14:15:52Z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0x010100823A99C636F7423283FB0D200866C613008D2D22F45296954795878D11ED85C32B</vt:lpwstr>
  </property>
  <property fmtid="{D5CDD505-2E9C-101B-9397-08002B2CF9AE}" pid="3" name="Sensitivity">
    <vt:lpwstr>Public Information</vt:lpwstr>
  </property>
  <property fmtid="{D5CDD505-2E9C-101B-9397-08002B2CF9AE}" pid="4" name="ReleaseStatement">
    <vt:lpwstr>Approved for Public Release</vt:lpwstr>
  </property>
</Properties>
</file>